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6" r:id="rId2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611" autoAdjust="0"/>
  </p:normalViewPr>
  <p:slideViewPr>
    <p:cSldViewPr>
      <p:cViewPr varScale="1">
        <p:scale>
          <a:sx n="69" d="100"/>
          <a:sy n="69" d="100"/>
        </p:scale>
        <p:origin x="18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0981754F-7C93-4DFE-8F43-00AAAFDF38CC}" type="datetimeFigureOut">
              <a:rPr lang="sv-SE" smtClean="0"/>
              <a:t>2019-02-19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A01D1E5B-D763-4649-97CE-D74D30FC16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1604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2/19/2019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9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45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Gron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2019-02-19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82296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2019-02-19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2019-02-19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12" name="Bildobjekt 11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2019-02-19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60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00000" y="273050"/>
            <a:ext cx="439200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6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2019-02-19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2019-02-19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1600" cy="4525963"/>
          </a:xfrm>
        </p:spPr>
        <p:txBody>
          <a:bodyPr vert="eaVert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9" name="Bildobjekt 8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2019-02-19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2019-02-19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160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2019-02-19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1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160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10" name="Bildobjekt 9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2019-02-19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2019-02-19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11" name="Bildobjekt 10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2019-02-19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2019-02-19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2019-02-19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B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Gron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2019-02-19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82296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pic>
        <p:nvPicPr>
          <p:cNvPr id="8" name="Bildobjekt 7" descr="B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2019-02-19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2019-02-19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Feelgoods</a:t>
            </a:r>
            <a:r>
              <a:rPr lang="sv-SE" dirty="0"/>
              <a:t> rehabiliteringsprocess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sv-SE" sz="5200" dirty="0"/>
              <a:t>Chef (Nacka Kommun) har rätt att i </a:t>
            </a:r>
            <a:r>
              <a:rPr lang="sv-SE" sz="5200" dirty="0" err="1"/>
              <a:t>rehabärende</a:t>
            </a:r>
            <a:r>
              <a:rPr lang="sv-SE" sz="5200" dirty="0"/>
              <a:t> boka direkt till läkare utan inblandning av CM (Case Manager).  I dessa fall ansvarar chef/HR för samordning i ärendet. Läkare/</a:t>
            </a:r>
            <a:r>
              <a:rPr lang="sv-SE" sz="5200"/>
              <a:t>psykolog återkopplar </a:t>
            </a:r>
            <a:r>
              <a:rPr lang="sv-SE" sz="5200" dirty="0"/>
              <a:t>direkt till beställande chef/HR.</a:t>
            </a:r>
          </a:p>
          <a:p>
            <a:pPr marL="0" indent="0">
              <a:buFont typeface="Arial" charset="0"/>
              <a:buNone/>
              <a:defRPr/>
            </a:pPr>
            <a:endParaRPr lang="sv-SE" sz="5200" dirty="0"/>
          </a:p>
          <a:p>
            <a:pPr marL="0" indent="0">
              <a:buFont typeface="Arial" charset="0"/>
              <a:buNone/>
              <a:defRPr/>
            </a:pPr>
            <a:r>
              <a:rPr lang="sv-SE" sz="5200" dirty="0"/>
              <a:t>I de ärende där CM önskas involveras gäller nedan:</a:t>
            </a:r>
          </a:p>
          <a:p>
            <a:pPr marL="0" indent="0">
              <a:buFont typeface="Arial" charset="0"/>
              <a:buNone/>
              <a:defRPr/>
            </a:pPr>
            <a:endParaRPr lang="sv-SE" sz="5200" dirty="0"/>
          </a:p>
          <a:p>
            <a:pPr marL="0" indent="0">
              <a:buFont typeface="Arial" charset="0"/>
              <a:buNone/>
              <a:defRPr/>
            </a:pPr>
            <a:r>
              <a:rPr lang="sv-SE" sz="5200" dirty="0"/>
              <a:t>1. Kontakt mellan chef  och CM i syfte att rådgöra, kartlägga och planera ärende.</a:t>
            </a:r>
          </a:p>
          <a:p>
            <a:pPr marL="0" indent="0">
              <a:buFont typeface="Arial" charset="0"/>
              <a:buNone/>
              <a:defRPr/>
            </a:pPr>
            <a:endParaRPr lang="sv-SE" sz="5200" dirty="0"/>
          </a:p>
          <a:p>
            <a:pPr marL="0" indent="0">
              <a:buFont typeface="Arial" charset="0"/>
              <a:buNone/>
              <a:defRPr/>
            </a:pPr>
            <a:r>
              <a:rPr lang="sv-SE" sz="5200" dirty="0"/>
              <a:t>2. Möte CM, chef och medarbetare samt eventuellt HR (HR alltid informerad om mötet)</a:t>
            </a:r>
          </a:p>
          <a:p>
            <a:pPr marL="0" indent="0">
              <a:buFont typeface="Arial" charset="0"/>
              <a:buNone/>
              <a:defRPr/>
            </a:pPr>
            <a:r>
              <a:rPr lang="sv-SE" sz="5200" dirty="0"/>
              <a:t>-Chef är med i början av mötet för att få en samsyn av anledningen till mötet</a:t>
            </a:r>
          </a:p>
          <a:p>
            <a:pPr marL="0" indent="0">
              <a:buFont typeface="Arial" charset="0"/>
              <a:buNone/>
              <a:defRPr/>
            </a:pPr>
            <a:r>
              <a:rPr lang="sv-SE" sz="5200" dirty="0"/>
              <a:t>-CM fortsätter bedömningssamtal med medarbetaren</a:t>
            </a:r>
          </a:p>
          <a:p>
            <a:pPr marL="400050" lvl="1" indent="0">
              <a:buFont typeface="Calibri" panose="020F0502020204030204" pitchFamily="34" charset="0"/>
              <a:buNone/>
              <a:defRPr/>
            </a:pPr>
            <a:endParaRPr lang="sv-SE" sz="5200" dirty="0"/>
          </a:p>
          <a:p>
            <a:pPr marL="0" indent="0">
              <a:buFont typeface="Arial" charset="0"/>
              <a:buNone/>
              <a:defRPr/>
            </a:pPr>
            <a:r>
              <a:rPr lang="sv-SE" sz="5200" dirty="0"/>
              <a:t>3. CM samlar information, koordinerar, rekvirerar vid behov journalkopior </a:t>
            </a:r>
          </a:p>
          <a:p>
            <a:pPr marL="0" indent="0">
              <a:buFont typeface="Arial" charset="0"/>
              <a:buNone/>
              <a:defRPr/>
            </a:pPr>
            <a:endParaRPr lang="sv-SE" sz="5200" dirty="0"/>
          </a:p>
          <a:p>
            <a:pPr marL="0" indent="0">
              <a:buFont typeface="Arial" charset="0"/>
              <a:buNone/>
              <a:defRPr/>
            </a:pPr>
            <a:r>
              <a:rPr lang="sv-SE" sz="5200" dirty="0"/>
              <a:t>Ovanstående insatser är till för att effektivisera rehabiliteringsprocessen och kartlägga vad problematiken grundar sig i. Om processen går vidare till steg 4 så blir läkarens bedömning mer välgrundad och </a:t>
            </a:r>
            <a:r>
              <a:rPr lang="sv-SE" sz="5200" dirty="0" err="1"/>
              <a:t>rehabprocessen</a:t>
            </a:r>
            <a:r>
              <a:rPr lang="sv-SE" sz="5200" dirty="0"/>
              <a:t> mer effektiv.  </a:t>
            </a:r>
          </a:p>
          <a:p>
            <a:pPr marL="0" indent="0">
              <a:buFont typeface="Arial" charset="0"/>
              <a:buNone/>
              <a:defRPr/>
            </a:pPr>
            <a:endParaRPr lang="sv-SE" sz="5200" dirty="0"/>
          </a:p>
          <a:p>
            <a:pPr marL="0" indent="0">
              <a:buFont typeface="Arial" charset="0"/>
              <a:buNone/>
              <a:defRPr/>
            </a:pPr>
            <a:r>
              <a:rPr lang="sv-SE" sz="5200" dirty="0"/>
              <a:t>4. CM bokar möte med läkare åt medarbetare för medicinsk bedömning och informerar läkare om ärendet.</a:t>
            </a:r>
          </a:p>
          <a:p>
            <a:pPr marL="0" indent="0">
              <a:buFont typeface="Arial" charset="0"/>
              <a:buNone/>
              <a:defRPr/>
            </a:pPr>
            <a:endParaRPr lang="sv-SE" sz="5200" dirty="0"/>
          </a:p>
          <a:p>
            <a:pPr marL="0" indent="0">
              <a:buFont typeface="Arial" charset="0"/>
              <a:buNone/>
              <a:defRPr/>
            </a:pPr>
            <a:r>
              <a:rPr lang="sv-SE" sz="5200" dirty="0"/>
              <a:t>5. Läkare återkopplar till chef eller HR enligt överenskommelse för att bestämma nästa steg</a:t>
            </a:r>
          </a:p>
          <a:p>
            <a:pPr marL="0" indent="0">
              <a:buFont typeface="Arial" charset="0"/>
              <a:buNone/>
              <a:defRPr/>
            </a:pPr>
            <a:r>
              <a:rPr lang="sv-SE" sz="5200" dirty="0"/>
              <a:t>-Eventuellt möte chef, HR, CM, läkare och ev. försäkringskassan.</a:t>
            </a:r>
          </a:p>
          <a:p>
            <a:pPr marL="0" indent="0">
              <a:buFont typeface="Arial" charset="0"/>
              <a:buNone/>
              <a:defRPr/>
            </a:pPr>
            <a:r>
              <a:rPr lang="sv-SE" sz="5200" dirty="0"/>
              <a:t>  </a:t>
            </a:r>
          </a:p>
          <a:p>
            <a:pPr marL="0" indent="0">
              <a:buFont typeface="Arial" charset="0"/>
              <a:buNone/>
              <a:defRPr/>
            </a:pPr>
            <a:r>
              <a:rPr lang="sv-SE" sz="5200" dirty="0"/>
              <a:t>6. Kontinuerlig återkoppling av läkare genom processen och CM stöttar med samordning</a:t>
            </a:r>
            <a:r>
              <a:rPr lang="sv-SE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5037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grönt kvarnhjul och blå logotyp</Template>
  <TotalTime>7510</TotalTime>
  <Words>225</Words>
  <Application>Microsoft Office PowerPoint</Application>
  <PresentationFormat>Bildspel på skärmen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Office-tema</vt:lpstr>
      <vt:lpstr>Feelgoods rehabiliteringsprocess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 som driver framåt Löneseminarium</dc:title>
  <dc:creator>Olander Jahnsson Anna-Maria</dc:creator>
  <cp:lastModifiedBy>Olander Jahnsson Anna-Maria</cp:lastModifiedBy>
  <cp:revision>277</cp:revision>
  <cp:lastPrinted>2017-03-16T09:04:33Z</cp:lastPrinted>
  <dcterms:created xsi:type="dcterms:W3CDTF">2016-01-13T10:51:50Z</dcterms:created>
  <dcterms:modified xsi:type="dcterms:W3CDTF">2019-02-19T13:48:32Z</dcterms:modified>
</cp:coreProperties>
</file>