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8"/>
  </p:notesMasterIdLst>
  <p:handoutMasterIdLst>
    <p:handoutMasterId r:id="rId9"/>
  </p:handoutMasterIdLst>
  <p:sldIdLst>
    <p:sldId id="267" r:id="rId6"/>
    <p:sldId id="269" r:id="rId7"/>
  </p:sldIdLst>
  <p:sldSz cx="9601200" cy="12801600" type="A3"/>
  <p:notesSz cx="6797675" cy="9929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ACB6"/>
    <a:srgbClr val="DF2801"/>
    <a:srgbClr val="3885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>
        <p:scale>
          <a:sx n="66" d="100"/>
          <a:sy n="66" d="100"/>
        </p:scale>
        <p:origin x="2670" y="-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79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EAA52EF4-A221-4FBA-AE64-7D3430AC67F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B32BD1A5-6026-4E78-85A1-B63ECA44EC0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DF61DB-AC4B-450F-93C3-C71E4FE8A52E}" type="datetimeFigureOut">
              <a:rPr lang="sv-SE" smtClean="0"/>
              <a:t>2018-12-10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5FC5327-66F8-43D6-BB05-7AEBF3D072C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9E72939-E2AA-4A0B-87BE-CBFB641A7BF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0354C0-ECD5-4C44-8214-B6A420EC7CA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3783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86C6F5-63B6-49E7-B2F9-5F41140D9FE4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2141538" y="1241425"/>
            <a:ext cx="25146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10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9688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088DA3-5DB5-423B-869F-710A2F573C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4714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088DA3-5DB5-423B-869F-710A2F573C74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07386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088DA3-5DB5-423B-869F-710A2F573C74}" type="slidenum">
              <a:rPr lang="sv-SE" smtClean="0"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53567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l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tshållare för text 26">
            <a:extLst>
              <a:ext uri="{FF2B5EF4-FFF2-40B4-BE49-F238E27FC236}">
                <a16:creationId xmlns:a16="http://schemas.microsoft.com/office/drawing/2014/main" id="{8389C316-D261-41DD-A693-913CCCD2AA8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809750" y="6115050"/>
            <a:ext cx="5981700" cy="1562100"/>
          </a:xfrm>
        </p:spPr>
        <p:txBody>
          <a:bodyPr/>
          <a:lstStyle>
            <a:lvl1pPr marL="0" indent="0" algn="ctr">
              <a:buNone/>
              <a:defRPr/>
            </a:lvl1pPr>
            <a:lvl2pPr marL="443659" indent="0" algn="ctr">
              <a:buNone/>
              <a:defRPr/>
            </a:lvl2pPr>
            <a:lvl3pPr marL="642101" indent="0" algn="ctr">
              <a:buNone/>
              <a:defRPr/>
            </a:lvl3pPr>
            <a:lvl4pPr marL="812193" indent="0" algn="ctr">
              <a:buNone/>
              <a:defRPr/>
            </a:lvl4pPr>
            <a:lvl5pPr marL="1010635" indent="0" algn="ctr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20" name="Platshållare för bild 19">
            <a:extLst>
              <a:ext uri="{FF2B5EF4-FFF2-40B4-BE49-F238E27FC236}">
                <a16:creationId xmlns:a16="http://schemas.microsoft.com/office/drawing/2014/main" id="{53D60190-8FC7-45B6-AA12-BA07080E232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9601200" cy="5556250"/>
          </a:xfrm>
          <a:solidFill>
            <a:schemeClr val="bg2"/>
          </a:solidFill>
        </p:spPr>
        <p:txBody>
          <a:bodyPr tIns="2016000" anchor="t" anchorCtr="1"/>
          <a:lstStyle>
            <a:lvl1pPr marL="0" indent="0">
              <a:buNone/>
              <a:defRPr sz="200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8" name="Platshållare för text 6">
            <a:extLst>
              <a:ext uri="{FF2B5EF4-FFF2-40B4-BE49-F238E27FC236}">
                <a16:creationId xmlns:a16="http://schemas.microsoft.com/office/drawing/2014/main" id="{8C624D42-1E6F-4472-9863-F589EF3B1E1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601199" cy="6120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99D8141A-03CB-4224-921A-2E13583A790C}"/>
              </a:ext>
            </a:extLst>
          </p:cNvPr>
          <p:cNvSpPr/>
          <p:nvPr userDrawn="1"/>
        </p:nvSpPr>
        <p:spPr>
          <a:xfrm>
            <a:off x="-3269673" y="0"/>
            <a:ext cx="2895600" cy="98367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6C106745-60B6-49B6-9ADA-EB7FA4FF3A46}"/>
              </a:ext>
            </a:extLst>
          </p:cNvPr>
          <p:cNvSpPr txBox="1"/>
          <p:nvPr userDrawn="1"/>
        </p:nvSpPr>
        <p:spPr>
          <a:xfrm>
            <a:off x="-3144982" y="166255"/>
            <a:ext cx="26462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noProof="0" dirty="0"/>
              <a:t>Fler mallar finns under fliken [Start] och knappen [Ny Bild]</a:t>
            </a:r>
          </a:p>
        </p:txBody>
      </p:sp>
    </p:spTree>
    <p:extLst>
      <p:ext uri="{BB962C8B-B14F-4D97-AF65-F5344CB8AC3E}">
        <p14:creationId xmlns:p14="http://schemas.microsoft.com/office/powerpoint/2010/main" val="3863624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l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tshållare för bild 19">
            <a:extLst>
              <a:ext uri="{FF2B5EF4-FFF2-40B4-BE49-F238E27FC236}">
                <a16:creationId xmlns:a16="http://schemas.microsoft.com/office/drawing/2014/main" id="{53D60190-8FC7-45B6-AA12-BA07080E232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9601200" cy="11166473"/>
          </a:xfrm>
          <a:solidFill>
            <a:schemeClr val="bg2"/>
          </a:solidFill>
        </p:spPr>
        <p:txBody>
          <a:bodyPr tIns="4788000" anchor="t" anchorCtr="1"/>
          <a:lstStyle>
            <a:lvl1pPr marL="0" indent="0">
              <a:buNone/>
              <a:defRPr sz="2000"/>
            </a:lvl1pPr>
          </a:lstStyle>
          <a:p>
            <a:r>
              <a:rPr lang="sv-SE" dirty="0"/>
              <a:t>Klicka på ikonen för att lägga till en bild</a:t>
            </a:r>
          </a:p>
        </p:txBody>
      </p:sp>
      <p:sp>
        <p:nvSpPr>
          <p:cNvPr id="28" name="Platshållare för text 6">
            <a:extLst>
              <a:ext uri="{FF2B5EF4-FFF2-40B4-BE49-F238E27FC236}">
                <a16:creationId xmlns:a16="http://schemas.microsoft.com/office/drawing/2014/main" id="{8C624D42-1E6F-4472-9863-F589EF3B1E1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601199" cy="6120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DFF3B86F-27EA-40EF-9865-EAD477A76ABE}"/>
              </a:ext>
            </a:extLst>
          </p:cNvPr>
          <p:cNvSpPr/>
          <p:nvPr userDrawn="1"/>
        </p:nvSpPr>
        <p:spPr>
          <a:xfrm>
            <a:off x="-3269673" y="0"/>
            <a:ext cx="2895600" cy="98367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noProof="0" dirty="0"/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9908438E-0490-4898-89F2-A845BFD4C4C0}"/>
              </a:ext>
            </a:extLst>
          </p:cNvPr>
          <p:cNvSpPr txBox="1"/>
          <p:nvPr userDrawn="1"/>
        </p:nvSpPr>
        <p:spPr>
          <a:xfrm>
            <a:off x="-3144982" y="166255"/>
            <a:ext cx="26462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noProof="0" dirty="0"/>
              <a:t>Fler mallar finns under fliken [Start] och knappen [Ny Bild]</a:t>
            </a:r>
          </a:p>
        </p:txBody>
      </p:sp>
    </p:spTree>
    <p:extLst>
      <p:ext uri="{BB962C8B-B14F-4D97-AF65-F5344CB8AC3E}">
        <p14:creationId xmlns:p14="http://schemas.microsoft.com/office/powerpoint/2010/main" val="3603023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ort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19">
            <a:extLst>
              <a:ext uri="{FF2B5EF4-FFF2-40B4-BE49-F238E27FC236}">
                <a16:creationId xmlns:a16="http://schemas.microsoft.com/office/drawing/2014/main" id="{0EF32603-F577-4A50-BA9D-714568D960E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9601200" cy="11166473"/>
          </a:xfrm>
          <a:solidFill>
            <a:schemeClr val="bg2"/>
          </a:solidFill>
        </p:spPr>
        <p:txBody>
          <a:bodyPr tIns="4788000" anchor="t" anchorCtr="1"/>
          <a:lstStyle>
            <a:lvl1pPr marL="0" indent="0">
              <a:buNone/>
              <a:defRPr sz="2000"/>
            </a:lvl1pPr>
          </a:lstStyle>
          <a:p>
            <a:r>
              <a:rPr lang="sv-SE" dirty="0"/>
              <a:t>Klicka på ikonen för att lägga till en bild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0D4299A-B9EE-4328-A388-45E7C488BDD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0" y="0"/>
            <a:ext cx="9601198" cy="6120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2609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öst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19">
            <a:extLst>
              <a:ext uri="{FF2B5EF4-FFF2-40B4-BE49-F238E27FC236}">
                <a16:creationId xmlns:a16="http://schemas.microsoft.com/office/drawing/2014/main" id="{FB0B5BA6-D13A-4D49-9A98-8432408C4F9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9601200" cy="11166473"/>
          </a:xfrm>
          <a:solidFill>
            <a:schemeClr val="bg2"/>
          </a:solidFill>
        </p:spPr>
        <p:txBody>
          <a:bodyPr tIns="4788000" anchor="t" anchorCtr="1"/>
          <a:lstStyle>
            <a:lvl1pPr marL="0" indent="0">
              <a:buNone/>
              <a:defRPr sz="2000"/>
            </a:lvl1pPr>
          </a:lstStyle>
          <a:p>
            <a:r>
              <a:rPr lang="sv-SE" dirty="0"/>
              <a:t>Klicka på ikonen för att lägga till en bild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0D4299A-B9EE-4328-A388-45E7C488BDD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0" y="0"/>
            <a:ext cx="9601198" cy="6120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604165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r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19">
            <a:extLst>
              <a:ext uri="{FF2B5EF4-FFF2-40B4-BE49-F238E27FC236}">
                <a16:creationId xmlns:a16="http://schemas.microsoft.com/office/drawing/2014/main" id="{10ED3004-2B3D-47F9-AE99-633605BA4D5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9601200" cy="11166473"/>
          </a:xfrm>
          <a:solidFill>
            <a:schemeClr val="bg2"/>
          </a:solidFill>
        </p:spPr>
        <p:txBody>
          <a:bodyPr tIns="4788000" anchor="t" anchorCtr="1"/>
          <a:lstStyle>
            <a:lvl1pPr marL="0" indent="0">
              <a:buNone/>
              <a:defRPr sz="2000"/>
            </a:lvl1pPr>
          </a:lstStyle>
          <a:p>
            <a:r>
              <a:rPr lang="sv-SE" dirty="0"/>
              <a:t>Klicka på ikonen för att lägga till en bild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0D4299A-B9EE-4328-A388-45E7C488BDD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0" y="0"/>
            <a:ext cx="9601198" cy="6120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584741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åsk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19">
            <a:extLst>
              <a:ext uri="{FF2B5EF4-FFF2-40B4-BE49-F238E27FC236}">
                <a16:creationId xmlns:a16="http://schemas.microsoft.com/office/drawing/2014/main" id="{D94EF5EF-07F6-4889-AC17-A2E9776C705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9601200" cy="11166473"/>
          </a:xfrm>
          <a:solidFill>
            <a:schemeClr val="bg2"/>
          </a:solidFill>
        </p:spPr>
        <p:txBody>
          <a:bodyPr tIns="4788000" anchor="t" anchorCtr="1"/>
          <a:lstStyle>
            <a:lvl1pPr marL="0" indent="0">
              <a:buNone/>
              <a:defRPr sz="2000"/>
            </a:lvl1pPr>
          </a:lstStyle>
          <a:p>
            <a:r>
              <a:rPr lang="sv-SE" dirty="0"/>
              <a:t>Klicka på ikonen för att lägga till en bild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0D4299A-B9EE-4328-A388-45E7C488BDD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0" y="0"/>
            <a:ext cx="9601198" cy="6120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872097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itidsgård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19">
            <a:extLst>
              <a:ext uri="{FF2B5EF4-FFF2-40B4-BE49-F238E27FC236}">
                <a16:creationId xmlns:a16="http://schemas.microsoft.com/office/drawing/2014/main" id="{4010539A-150B-4C50-899D-541ABBCC76A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9601200" cy="11166473"/>
          </a:xfrm>
          <a:solidFill>
            <a:schemeClr val="bg2"/>
          </a:solidFill>
        </p:spPr>
        <p:txBody>
          <a:bodyPr tIns="4788000" anchor="t" anchorCtr="1"/>
          <a:lstStyle>
            <a:lvl1pPr marL="0" indent="0">
              <a:buNone/>
              <a:defRPr sz="2000"/>
            </a:lvl1pPr>
          </a:lstStyle>
          <a:p>
            <a:r>
              <a:rPr lang="sv-SE" dirty="0"/>
              <a:t>Klicka på ikonen för att lägga till en bild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0D4299A-B9EE-4328-A388-45E7C488BDD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0" y="0"/>
            <a:ext cx="9601198" cy="6120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447315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ltursk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19">
            <a:extLst>
              <a:ext uri="{FF2B5EF4-FFF2-40B4-BE49-F238E27FC236}">
                <a16:creationId xmlns:a16="http://schemas.microsoft.com/office/drawing/2014/main" id="{A10E97E7-952F-43F6-9E23-A16C16DA3CD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9601200" cy="11166473"/>
          </a:xfrm>
          <a:solidFill>
            <a:schemeClr val="bg2"/>
          </a:solidFill>
        </p:spPr>
        <p:txBody>
          <a:bodyPr tIns="4788000" anchor="t" anchorCtr="1"/>
          <a:lstStyle>
            <a:lvl1pPr marL="0" indent="0">
              <a:buNone/>
              <a:defRPr sz="2000"/>
            </a:lvl1pPr>
          </a:lstStyle>
          <a:p>
            <a:r>
              <a:rPr lang="sv-SE" dirty="0"/>
              <a:t>Klicka på ikonen för att lägga till en bild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0D4299A-B9EE-4328-A388-45E7C488BDD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0" y="0"/>
            <a:ext cx="9601198" cy="6120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753876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hal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19">
            <a:extLst>
              <a:ext uri="{FF2B5EF4-FFF2-40B4-BE49-F238E27FC236}">
                <a16:creationId xmlns:a16="http://schemas.microsoft.com/office/drawing/2014/main" id="{9CD066F2-E086-4697-84FD-E0568A40EC7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9601200" cy="11166473"/>
          </a:xfrm>
          <a:solidFill>
            <a:schemeClr val="bg2"/>
          </a:solidFill>
        </p:spPr>
        <p:txBody>
          <a:bodyPr tIns="4788000" anchor="t" anchorCtr="1"/>
          <a:lstStyle>
            <a:lvl1pPr marL="0" indent="0">
              <a:buNone/>
              <a:defRPr sz="2000"/>
            </a:lvl1pPr>
          </a:lstStyle>
          <a:p>
            <a:r>
              <a:rPr lang="sv-SE" dirty="0"/>
              <a:t>Klicka på ikonen för att lägga till en bild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0D4299A-B9EE-4328-A388-45E7C488BDD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0" y="0"/>
            <a:ext cx="9601198" cy="6120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103551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g i Nacka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19">
            <a:extLst>
              <a:ext uri="{FF2B5EF4-FFF2-40B4-BE49-F238E27FC236}">
                <a16:creationId xmlns:a16="http://schemas.microsoft.com/office/drawing/2014/main" id="{62422EEB-A0E8-4BCD-9970-D1C164D2750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9601200" cy="11166473"/>
          </a:xfrm>
          <a:solidFill>
            <a:schemeClr val="bg2"/>
          </a:solidFill>
        </p:spPr>
        <p:txBody>
          <a:bodyPr tIns="4788000" anchor="t" anchorCtr="1"/>
          <a:lstStyle>
            <a:lvl1pPr marL="0" indent="0">
              <a:buNone/>
              <a:defRPr sz="2000"/>
            </a:lvl1pPr>
          </a:lstStyle>
          <a:p>
            <a:r>
              <a:rPr lang="sv-SE" dirty="0"/>
              <a:t>Klicka på ikonen för att lägga till en bild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0D4299A-B9EE-4328-A388-45E7C488BDD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0" y="0"/>
            <a:ext cx="9601198" cy="6120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57402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ort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tshållare för text 26">
            <a:extLst>
              <a:ext uri="{FF2B5EF4-FFF2-40B4-BE49-F238E27FC236}">
                <a16:creationId xmlns:a16="http://schemas.microsoft.com/office/drawing/2014/main" id="{8389C316-D261-41DD-A693-913CCCD2AA8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809750" y="6115050"/>
            <a:ext cx="5981700" cy="1562100"/>
          </a:xfrm>
        </p:spPr>
        <p:txBody>
          <a:bodyPr/>
          <a:lstStyle>
            <a:lvl1pPr marL="0" indent="0" algn="ctr">
              <a:buNone/>
              <a:defRPr/>
            </a:lvl1pPr>
            <a:lvl2pPr marL="443659" indent="0" algn="ctr">
              <a:buNone/>
              <a:defRPr/>
            </a:lvl2pPr>
            <a:lvl3pPr marL="642101" indent="0" algn="ctr">
              <a:buNone/>
              <a:defRPr/>
            </a:lvl3pPr>
            <a:lvl4pPr marL="812193" indent="0" algn="ctr">
              <a:buNone/>
              <a:defRPr/>
            </a:lvl4pPr>
            <a:lvl5pPr marL="1010635" indent="0" algn="ctr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20" name="Platshållare för bild 19">
            <a:extLst>
              <a:ext uri="{FF2B5EF4-FFF2-40B4-BE49-F238E27FC236}">
                <a16:creationId xmlns:a16="http://schemas.microsoft.com/office/drawing/2014/main" id="{53D60190-8FC7-45B6-AA12-BA07080E232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9601200" cy="5556250"/>
          </a:xfrm>
          <a:solidFill>
            <a:schemeClr val="bg2"/>
          </a:solidFill>
        </p:spPr>
        <p:txBody>
          <a:bodyPr tIns="2016000" anchor="t" anchorCtr="1"/>
          <a:lstStyle>
            <a:lvl1pPr marL="0" indent="0">
              <a:buNone/>
              <a:defRPr sz="200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0D4299A-B9EE-4328-A388-45E7C488BDD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0" y="0"/>
            <a:ext cx="9601198" cy="6120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91902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öst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tshållare för text 26">
            <a:extLst>
              <a:ext uri="{FF2B5EF4-FFF2-40B4-BE49-F238E27FC236}">
                <a16:creationId xmlns:a16="http://schemas.microsoft.com/office/drawing/2014/main" id="{8389C316-D261-41DD-A693-913CCCD2AA8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809750" y="6115050"/>
            <a:ext cx="5981700" cy="1562100"/>
          </a:xfrm>
        </p:spPr>
        <p:txBody>
          <a:bodyPr/>
          <a:lstStyle>
            <a:lvl1pPr marL="0" indent="0" algn="ctr">
              <a:buNone/>
              <a:defRPr/>
            </a:lvl1pPr>
            <a:lvl2pPr marL="443659" indent="0" algn="ctr">
              <a:buNone/>
              <a:defRPr/>
            </a:lvl2pPr>
            <a:lvl3pPr marL="642101" indent="0" algn="ctr">
              <a:buNone/>
              <a:defRPr/>
            </a:lvl3pPr>
            <a:lvl4pPr marL="812193" indent="0" algn="ctr">
              <a:buNone/>
              <a:defRPr/>
            </a:lvl4pPr>
            <a:lvl5pPr marL="1010635" indent="0" algn="ctr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20" name="Platshållare för bild 19">
            <a:extLst>
              <a:ext uri="{FF2B5EF4-FFF2-40B4-BE49-F238E27FC236}">
                <a16:creationId xmlns:a16="http://schemas.microsoft.com/office/drawing/2014/main" id="{53D60190-8FC7-45B6-AA12-BA07080E232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9601200" cy="5556250"/>
          </a:xfrm>
          <a:solidFill>
            <a:schemeClr val="bg2"/>
          </a:solidFill>
        </p:spPr>
        <p:txBody>
          <a:bodyPr tIns="2016000" anchor="t" anchorCtr="1"/>
          <a:lstStyle>
            <a:lvl1pPr marL="0" indent="0">
              <a:buNone/>
              <a:defRPr sz="200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0D4299A-B9EE-4328-A388-45E7C488BDD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0" y="0"/>
            <a:ext cx="9601198" cy="6120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0327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r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tshållare för text 26">
            <a:extLst>
              <a:ext uri="{FF2B5EF4-FFF2-40B4-BE49-F238E27FC236}">
                <a16:creationId xmlns:a16="http://schemas.microsoft.com/office/drawing/2014/main" id="{8389C316-D261-41DD-A693-913CCCD2AA8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809750" y="6115050"/>
            <a:ext cx="5981700" cy="1562100"/>
          </a:xfrm>
        </p:spPr>
        <p:txBody>
          <a:bodyPr/>
          <a:lstStyle>
            <a:lvl1pPr marL="0" indent="0" algn="ctr">
              <a:buNone/>
              <a:defRPr/>
            </a:lvl1pPr>
            <a:lvl2pPr marL="443659" indent="0" algn="ctr">
              <a:buNone/>
              <a:defRPr/>
            </a:lvl2pPr>
            <a:lvl3pPr marL="642101" indent="0" algn="ctr">
              <a:buNone/>
              <a:defRPr/>
            </a:lvl3pPr>
            <a:lvl4pPr marL="812193" indent="0" algn="ctr">
              <a:buNone/>
              <a:defRPr/>
            </a:lvl4pPr>
            <a:lvl5pPr marL="1010635" indent="0" algn="ctr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20" name="Platshållare för bild 19">
            <a:extLst>
              <a:ext uri="{FF2B5EF4-FFF2-40B4-BE49-F238E27FC236}">
                <a16:creationId xmlns:a16="http://schemas.microsoft.com/office/drawing/2014/main" id="{53D60190-8FC7-45B6-AA12-BA07080E232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9601200" cy="5556250"/>
          </a:xfrm>
          <a:solidFill>
            <a:schemeClr val="bg2"/>
          </a:solidFill>
        </p:spPr>
        <p:txBody>
          <a:bodyPr tIns="2016000" anchor="t" anchorCtr="1"/>
          <a:lstStyle>
            <a:lvl1pPr marL="0" indent="0">
              <a:buNone/>
              <a:defRPr sz="200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0D4299A-B9EE-4328-A388-45E7C488BDD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0" y="0"/>
            <a:ext cx="9601198" cy="6120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75071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åsk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tshållare för text 26">
            <a:extLst>
              <a:ext uri="{FF2B5EF4-FFF2-40B4-BE49-F238E27FC236}">
                <a16:creationId xmlns:a16="http://schemas.microsoft.com/office/drawing/2014/main" id="{8389C316-D261-41DD-A693-913CCCD2AA8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809750" y="6115050"/>
            <a:ext cx="5981700" cy="1562100"/>
          </a:xfrm>
        </p:spPr>
        <p:txBody>
          <a:bodyPr/>
          <a:lstStyle>
            <a:lvl1pPr marL="0" indent="0" algn="ctr">
              <a:buNone/>
              <a:defRPr/>
            </a:lvl1pPr>
            <a:lvl2pPr marL="443659" indent="0" algn="ctr">
              <a:buNone/>
              <a:defRPr/>
            </a:lvl2pPr>
            <a:lvl3pPr marL="642101" indent="0" algn="ctr">
              <a:buNone/>
              <a:defRPr/>
            </a:lvl3pPr>
            <a:lvl4pPr marL="812193" indent="0" algn="ctr">
              <a:buNone/>
              <a:defRPr/>
            </a:lvl4pPr>
            <a:lvl5pPr marL="1010635" indent="0" algn="ctr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20" name="Platshållare för bild 19">
            <a:extLst>
              <a:ext uri="{FF2B5EF4-FFF2-40B4-BE49-F238E27FC236}">
                <a16:creationId xmlns:a16="http://schemas.microsoft.com/office/drawing/2014/main" id="{53D60190-8FC7-45B6-AA12-BA07080E232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9601200" cy="5556250"/>
          </a:xfrm>
          <a:solidFill>
            <a:schemeClr val="bg2"/>
          </a:solidFill>
        </p:spPr>
        <p:txBody>
          <a:bodyPr tIns="2016000" anchor="t" anchorCtr="1"/>
          <a:lstStyle>
            <a:lvl1pPr marL="0" indent="0">
              <a:buNone/>
              <a:defRPr sz="200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0D4299A-B9EE-4328-A388-45E7C488BDD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0" y="0"/>
            <a:ext cx="9601198" cy="6120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06358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itidsgård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tshållare för text 26">
            <a:extLst>
              <a:ext uri="{FF2B5EF4-FFF2-40B4-BE49-F238E27FC236}">
                <a16:creationId xmlns:a16="http://schemas.microsoft.com/office/drawing/2014/main" id="{8389C316-D261-41DD-A693-913CCCD2AA8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809750" y="6115050"/>
            <a:ext cx="5981700" cy="1562100"/>
          </a:xfrm>
        </p:spPr>
        <p:txBody>
          <a:bodyPr/>
          <a:lstStyle>
            <a:lvl1pPr marL="0" indent="0" algn="ctr">
              <a:buNone/>
              <a:defRPr/>
            </a:lvl1pPr>
            <a:lvl2pPr marL="443659" indent="0" algn="ctr">
              <a:buNone/>
              <a:defRPr/>
            </a:lvl2pPr>
            <a:lvl3pPr marL="642101" indent="0" algn="ctr">
              <a:buNone/>
              <a:defRPr/>
            </a:lvl3pPr>
            <a:lvl4pPr marL="812193" indent="0" algn="ctr">
              <a:buNone/>
              <a:defRPr/>
            </a:lvl4pPr>
            <a:lvl5pPr marL="1010635" indent="0" algn="ctr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20" name="Platshållare för bild 19">
            <a:extLst>
              <a:ext uri="{FF2B5EF4-FFF2-40B4-BE49-F238E27FC236}">
                <a16:creationId xmlns:a16="http://schemas.microsoft.com/office/drawing/2014/main" id="{53D60190-8FC7-45B6-AA12-BA07080E232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9601200" cy="5556250"/>
          </a:xfrm>
          <a:solidFill>
            <a:schemeClr val="bg2"/>
          </a:solidFill>
        </p:spPr>
        <p:txBody>
          <a:bodyPr tIns="2016000" anchor="t" anchorCtr="1"/>
          <a:lstStyle>
            <a:lvl1pPr marL="0" indent="0">
              <a:buNone/>
              <a:defRPr sz="200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0D4299A-B9EE-4328-A388-45E7C488BDD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0" y="0"/>
            <a:ext cx="9601198" cy="6120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3091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ltursk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tshållare för text 26">
            <a:extLst>
              <a:ext uri="{FF2B5EF4-FFF2-40B4-BE49-F238E27FC236}">
                <a16:creationId xmlns:a16="http://schemas.microsoft.com/office/drawing/2014/main" id="{8389C316-D261-41DD-A693-913CCCD2AA8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809750" y="6115050"/>
            <a:ext cx="5981700" cy="1562100"/>
          </a:xfrm>
        </p:spPr>
        <p:txBody>
          <a:bodyPr/>
          <a:lstStyle>
            <a:lvl1pPr marL="0" indent="0" algn="ctr">
              <a:buNone/>
              <a:defRPr/>
            </a:lvl1pPr>
            <a:lvl2pPr marL="443659" indent="0" algn="ctr">
              <a:buNone/>
              <a:defRPr/>
            </a:lvl2pPr>
            <a:lvl3pPr marL="642101" indent="0" algn="ctr">
              <a:buNone/>
              <a:defRPr/>
            </a:lvl3pPr>
            <a:lvl4pPr marL="812193" indent="0" algn="ctr">
              <a:buNone/>
              <a:defRPr/>
            </a:lvl4pPr>
            <a:lvl5pPr marL="1010635" indent="0" algn="ctr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20" name="Platshållare för bild 19">
            <a:extLst>
              <a:ext uri="{FF2B5EF4-FFF2-40B4-BE49-F238E27FC236}">
                <a16:creationId xmlns:a16="http://schemas.microsoft.com/office/drawing/2014/main" id="{53D60190-8FC7-45B6-AA12-BA07080E232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9601200" cy="5556250"/>
          </a:xfrm>
          <a:solidFill>
            <a:schemeClr val="bg2"/>
          </a:solidFill>
        </p:spPr>
        <p:txBody>
          <a:bodyPr tIns="2016000" anchor="t" anchorCtr="1"/>
          <a:lstStyle>
            <a:lvl1pPr marL="0" indent="0">
              <a:buNone/>
              <a:defRPr sz="200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0D4299A-B9EE-4328-A388-45E7C488BDD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0" y="0"/>
            <a:ext cx="9601198" cy="6120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41040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hal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tshållare för text 26">
            <a:extLst>
              <a:ext uri="{FF2B5EF4-FFF2-40B4-BE49-F238E27FC236}">
                <a16:creationId xmlns:a16="http://schemas.microsoft.com/office/drawing/2014/main" id="{8389C316-D261-41DD-A693-913CCCD2AA8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809750" y="6115050"/>
            <a:ext cx="5981700" cy="1562100"/>
          </a:xfrm>
        </p:spPr>
        <p:txBody>
          <a:bodyPr/>
          <a:lstStyle>
            <a:lvl1pPr marL="0" indent="0" algn="ctr">
              <a:buNone/>
              <a:defRPr/>
            </a:lvl1pPr>
            <a:lvl2pPr marL="443659" indent="0" algn="ctr">
              <a:buNone/>
              <a:defRPr/>
            </a:lvl2pPr>
            <a:lvl3pPr marL="642101" indent="0" algn="ctr">
              <a:buNone/>
              <a:defRPr/>
            </a:lvl3pPr>
            <a:lvl4pPr marL="812193" indent="0" algn="ctr">
              <a:buNone/>
              <a:defRPr/>
            </a:lvl4pPr>
            <a:lvl5pPr marL="1010635" indent="0" algn="ctr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20" name="Platshållare för bild 19">
            <a:extLst>
              <a:ext uri="{FF2B5EF4-FFF2-40B4-BE49-F238E27FC236}">
                <a16:creationId xmlns:a16="http://schemas.microsoft.com/office/drawing/2014/main" id="{53D60190-8FC7-45B6-AA12-BA07080E232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9601200" cy="5556250"/>
          </a:xfrm>
          <a:solidFill>
            <a:schemeClr val="bg2"/>
          </a:solidFill>
        </p:spPr>
        <p:txBody>
          <a:bodyPr tIns="2016000" anchor="t" anchorCtr="1"/>
          <a:lstStyle>
            <a:lvl1pPr marL="0" indent="0">
              <a:buNone/>
              <a:defRPr sz="200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0D4299A-B9EE-4328-A388-45E7C488BDD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0" y="0"/>
            <a:ext cx="9601198" cy="6120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32407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g i Nac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tshållare för text 26">
            <a:extLst>
              <a:ext uri="{FF2B5EF4-FFF2-40B4-BE49-F238E27FC236}">
                <a16:creationId xmlns:a16="http://schemas.microsoft.com/office/drawing/2014/main" id="{8389C316-D261-41DD-A693-913CCCD2AA8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809750" y="6115050"/>
            <a:ext cx="5981700" cy="1562100"/>
          </a:xfrm>
        </p:spPr>
        <p:txBody>
          <a:bodyPr/>
          <a:lstStyle>
            <a:lvl1pPr marL="0" indent="0" algn="ctr">
              <a:buNone/>
              <a:defRPr/>
            </a:lvl1pPr>
            <a:lvl2pPr marL="443659" indent="0" algn="ctr">
              <a:buNone/>
              <a:defRPr/>
            </a:lvl2pPr>
            <a:lvl3pPr marL="642101" indent="0" algn="ctr">
              <a:buNone/>
              <a:defRPr/>
            </a:lvl3pPr>
            <a:lvl4pPr marL="812193" indent="0" algn="ctr">
              <a:buNone/>
              <a:defRPr/>
            </a:lvl4pPr>
            <a:lvl5pPr marL="1010635" indent="0" algn="ctr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20" name="Platshållare för bild 19">
            <a:extLst>
              <a:ext uri="{FF2B5EF4-FFF2-40B4-BE49-F238E27FC236}">
                <a16:creationId xmlns:a16="http://schemas.microsoft.com/office/drawing/2014/main" id="{53D60190-8FC7-45B6-AA12-BA07080E232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9601200" cy="5556250"/>
          </a:xfrm>
          <a:solidFill>
            <a:schemeClr val="bg2"/>
          </a:solidFill>
        </p:spPr>
        <p:txBody>
          <a:bodyPr tIns="2016000" anchor="t" anchorCtr="1"/>
          <a:lstStyle>
            <a:lvl1pPr marL="0" indent="0">
              <a:buNone/>
              <a:defRPr sz="200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0D4299A-B9EE-4328-A388-45E7C488BDD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0" y="0"/>
            <a:ext cx="9601198" cy="6120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57991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w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image" Target="../media/image1.wmf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>
            <a:extLst>
              <a:ext uri="{FF2B5EF4-FFF2-40B4-BE49-F238E27FC236}">
                <a16:creationId xmlns:a16="http://schemas.microsoft.com/office/drawing/2014/main" id="{0071035C-A83F-4F77-BAF6-BE7F4CE22C13}"/>
              </a:ext>
            </a:extLst>
          </p:cNvPr>
          <p:cNvSpPr/>
          <p:nvPr userDrawn="1"/>
        </p:nvSpPr>
        <p:spPr>
          <a:xfrm rot="-60000">
            <a:off x="954956" y="11930542"/>
            <a:ext cx="2972519" cy="22204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100" b="0" dirty="0">
                <a:latin typeface="+mj-lt"/>
              </a:rPr>
              <a:t>Simhallar </a:t>
            </a:r>
            <a:r>
              <a:rPr lang="sv-SE" sz="1100" b="0" dirty="0">
                <a:latin typeface="+mj-lt"/>
                <a:cs typeface="Arial" panose="020B0604020202020204" pitchFamily="34" charset="0"/>
              </a:rPr>
              <a:t>Ι Kulturskolor Ι Idrottsanläggningar</a:t>
            </a:r>
            <a:endParaRPr lang="sv-SE" sz="1100" b="0" dirty="0">
              <a:latin typeface="+mj-lt"/>
            </a:endParaRPr>
          </a:p>
        </p:txBody>
      </p: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3512EBFF-0A5E-42EA-92A6-B3F7CE2A9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838" y="933465"/>
            <a:ext cx="8437281" cy="211582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sv-SE" dirty="0"/>
              <a:t>KLICKA FÖR ATT ÄNDRA RUBRIK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49BA34E-B4BF-4408-8F7B-DF53C13259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3839" y="3375242"/>
            <a:ext cx="8437281" cy="774230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B398834B-ED60-4834-8AD7-E44DAF52DD78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67748" y="11670211"/>
            <a:ext cx="2278031" cy="720000"/>
          </a:xfrm>
          <a:prstGeom prst="rect">
            <a:avLst/>
          </a:prstGeom>
        </p:spPr>
      </p:pic>
      <p:sp>
        <p:nvSpPr>
          <p:cNvPr id="13" name="Rektangel 12">
            <a:extLst>
              <a:ext uri="{FF2B5EF4-FFF2-40B4-BE49-F238E27FC236}">
                <a16:creationId xmlns:a16="http://schemas.microsoft.com/office/drawing/2014/main" id="{D923891C-A87D-489E-B2C2-E7844958AB4C}"/>
              </a:ext>
            </a:extLst>
          </p:cNvPr>
          <p:cNvSpPr/>
          <p:nvPr userDrawn="1"/>
        </p:nvSpPr>
        <p:spPr>
          <a:xfrm rot="60000">
            <a:off x="1516931" y="11712655"/>
            <a:ext cx="2852411" cy="222042"/>
          </a:xfrm>
          <a:prstGeom prst="rect">
            <a:avLst/>
          </a:prstGeom>
          <a:solidFill>
            <a:srgbClr val="01AC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0" dirty="0">
                <a:latin typeface="+mj-lt"/>
              </a:rPr>
              <a:t>       Fritidsgård </a:t>
            </a:r>
            <a:r>
              <a:rPr lang="sv-SE" sz="1200" b="0" dirty="0">
                <a:latin typeface="+mj-lt"/>
                <a:cs typeface="Arial" panose="020B0604020202020204" pitchFamily="34" charset="0"/>
              </a:rPr>
              <a:t>Ι Träffpunkter Ι Bibliotek</a:t>
            </a:r>
            <a:endParaRPr lang="sv-SE" sz="1200" b="0" dirty="0">
              <a:latin typeface="+mj-lt"/>
            </a:endParaRP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58D380E7-D708-4831-BCD5-8CBA9B939142}"/>
              </a:ext>
            </a:extLst>
          </p:cNvPr>
          <p:cNvSpPr/>
          <p:nvPr userDrawn="1"/>
        </p:nvSpPr>
        <p:spPr>
          <a:xfrm>
            <a:off x="701675" y="12163150"/>
            <a:ext cx="2139950" cy="22706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100" dirty="0">
                <a:latin typeface="+mj-lt"/>
              </a:rPr>
              <a:t>Läs mer på </a:t>
            </a:r>
            <a:r>
              <a:rPr lang="sv-SE" sz="1100" b="1" dirty="0">
                <a:latin typeface="+mj-lt"/>
              </a:rPr>
              <a:t>nacka.se/unginacka</a:t>
            </a:r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A821C7F8-4190-49BA-A941-40E5E96A5012}"/>
              </a:ext>
            </a:extLst>
          </p:cNvPr>
          <p:cNvSpPr/>
          <p:nvPr userDrawn="1"/>
        </p:nvSpPr>
        <p:spPr>
          <a:xfrm rot="21401080">
            <a:off x="497132" y="11631586"/>
            <a:ext cx="1393825" cy="2603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b="1" dirty="0"/>
              <a:t>UNG</a:t>
            </a:r>
            <a:r>
              <a:rPr lang="sv-SE" sz="1400" dirty="0"/>
              <a:t> I NACKA</a:t>
            </a:r>
          </a:p>
        </p:txBody>
      </p:sp>
    </p:spTree>
    <p:extLst>
      <p:ext uri="{BB962C8B-B14F-4D97-AF65-F5344CB8AC3E}">
        <p14:creationId xmlns:p14="http://schemas.microsoft.com/office/powerpoint/2010/main" val="2313512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lvl1pPr algn="l" defTabSz="720059" rtl="0" eaLnBrk="1" latinLnBrk="0" hangingPunct="1">
        <a:lnSpc>
          <a:spcPct val="90000"/>
        </a:lnSpc>
        <a:spcBef>
          <a:spcPct val="0"/>
        </a:spcBef>
        <a:buNone/>
        <a:defRPr sz="3307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5232" indent="-425232" algn="l" defTabSz="720059" rtl="0" eaLnBrk="1" latinLnBrk="0" hangingPunct="1">
        <a:lnSpc>
          <a:spcPct val="90000"/>
        </a:lnSpc>
        <a:spcBef>
          <a:spcPts val="788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623674" indent="-180015" algn="l" defTabSz="720059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2pPr>
      <a:lvl3pPr marL="822116" indent="-180015" algn="l" defTabSz="720059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3pPr>
      <a:lvl4pPr marL="992208" indent="-180015" algn="l" defTabSz="720059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103" kern="1200">
          <a:solidFill>
            <a:schemeClr val="tx1"/>
          </a:solidFill>
          <a:latin typeface="+mn-lt"/>
          <a:ea typeface="+mn-ea"/>
          <a:cs typeface="+mn-cs"/>
        </a:defRPr>
      </a:lvl4pPr>
      <a:lvl5pPr marL="1190650" indent="-180015" algn="l" defTabSz="720059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103" kern="1200">
          <a:solidFill>
            <a:schemeClr val="tx1"/>
          </a:solidFill>
          <a:latin typeface="+mn-lt"/>
          <a:ea typeface="+mn-ea"/>
          <a:cs typeface="+mn-cs"/>
        </a:defRPr>
      </a:lvl5pPr>
      <a:lvl6pPr marL="1389092" indent="-180015" algn="l" defTabSz="720059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6pPr>
      <a:lvl7pPr marL="1587533" indent="-180015" algn="l" defTabSz="720059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7pPr>
      <a:lvl8pPr marL="1785975" indent="-180015" algn="l" defTabSz="720059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8pPr>
      <a:lvl9pPr marL="1984417" indent="-180015" algn="l" defTabSz="720059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720059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1pPr>
      <a:lvl2pPr marL="360030" algn="l" defTabSz="720059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2pPr>
      <a:lvl3pPr marL="720059" algn="l" defTabSz="720059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3pPr>
      <a:lvl4pPr marL="1080090" algn="l" defTabSz="720059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4pPr>
      <a:lvl5pPr marL="1440120" algn="l" defTabSz="720059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5pPr>
      <a:lvl6pPr marL="1800149" algn="l" defTabSz="720059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6pPr>
      <a:lvl7pPr marL="2160179" algn="l" defTabSz="720059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7pPr>
      <a:lvl8pPr marL="2520209" algn="l" defTabSz="720059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8pPr>
      <a:lvl9pPr marL="2880240" algn="l" defTabSz="720059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339" userDrawn="1">
          <p15:clr>
            <a:srgbClr val="F26B43"/>
          </p15:clr>
        </p15:guide>
        <p15:guide id="2" pos="5858" userDrawn="1">
          <p15:clr>
            <a:srgbClr val="F26B43"/>
          </p15:clr>
        </p15:guide>
        <p15:guide id="3" orient="horz" pos="7629" userDrawn="1">
          <p15:clr>
            <a:srgbClr val="F26B43"/>
          </p15:clr>
        </p15:guide>
        <p15:guide id="4" orient="horz" pos="2126" userDrawn="1">
          <p15:clr>
            <a:srgbClr val="F26B43"/>
          </p15:clr>
        </p15:guide>
        <p15:guide id="5" orient="horz" pos="586" userDrawn="1">
          <p15:clr>
            <a:srgbClr val="F26B43"/>
          </p15:clr>
        </p15:guide>
        <p15:guide id="6" orient="horz" pos="7114" userDrawn="1">
          <p15:clr>
            <a:srgbClr val="F26B43"/>
          </p15:clr>
        </p15:guide>
        <p15:guide id="7" orient="horz" pos="6996" userDrawn="1">
          <p15:clr>
            <a:srgbClr val="F26B43"/>
          </p15:clr>
        </p15:guide>
        <p15:guide id="8" pos="4860" userDrawn="1">
          <p15:clr>
            <a:srgbClr val="F26B43"/>
          </p15:clr>
        </p15:guide>
        <p15:guide id="9" pos="315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>
            <a:extLst>
              <a:ext uri="{FF2B5EF4-FFF2-40B4-BE49-F238E27FC236}">
                <a16:creationId xmlns:a16="http://schemas.microsoft.com/office/drawing/2014/main" id="{0071035C-A83F-4F77-BAF6-BE7F4CE22C13}"/>
              </a:ext>
            </a:extLst>
          </p:cNvPr>
          <p:cNvSpPr/>
          <p:nvPr userDrawn="1"/>
        </p:nvSpPr>
        <p:spPr>
          <a:xfrm rot="-60000">
            <a:off x="954956" y="11930542"/>
            <a:ext cx="2972519" cy="22204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100" b="0" dirty="0">
                <a:latin typeface="+mj-lt"/>
              </a:rPr>
              <a:t>Simhallar </a:t>
            </a:r>
            <a:r>
              <a:rPr lang="sv-SE" sz="1100" b="0" dirty="0">
                <a:latin typeface="+mj-lt"/>
                <a:cs typeface="Arial" panose="020B0604020202020204" pitchFamily="34" charset="0"/>
              </a:rPr>
              <a:t>Ι Kulturskolor Ι Idrottsanläggningar</a:t>
            </a:r>
            <a:endParaRPr lang="sv-SE" sz="1100" b="0" dirty="0">
              <a:latin typeface="+mj-lt"/>
            </a:endParaRPr>
          </a:p>
        </p:txBody>
      </p: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3512EBFF-0A5E-42EA-92A6-B3F7CE2A9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838" y="933465"/>
            <a:ext cx="8437281" cy="211582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sv-SE" dirty="0"/>
              <a:t>KLICKA FÖR ATT ÄNDRA RUBRIK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49BA34E-B4BF-4408-8F7B-DF53C13259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3839" y="3375242"/>
            <a:ext cx="8437281" cy="774230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B398834B-ED60-4834-8AD7-E44DAF52DD78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67748" y="11670211"/>
            <a:ext cx="2278031" cy="720000"/>
          </a:xfrm>
          <a:prstGeom prst="rect">
            <a:avLst/>
          </a:prstGeom>
        </p:spPr>
      </p:pic>
      <p:sp>
        <p:nvSpPr>
          <p:cNvPr id="13" name="Rektangel 12">
            <a:extLst>
              <a:ext uri="{FF2B5EF4-FFF2-40B4-BE49-F238E27FC236}">
                <a16:creationId xmlns:a16="http://schemas.microsoft.com/office/drawing/2014/main" id="{D923891C-A87D-489E-B2C2-E7844958AB4C}"/>
              </a:ext>
            </a:extLst>
          </p:cNvPr>
          <p:cNvSpPr/>
          <p:nvPr userDrawn="1"/>
        </p:nvSpPr>
        <p:spPr>
          <a:xfrm rot="60000">
            <a:off x="1516931" y="11712655"/>
            <a:ext cx="2852411" cy="222042"/>
          </a:xfrm>
          <a:prstGeom prst="rect">
            <a:avLst/>
          </a:prstGeom>
          <a:solidFill>
            <a:srgbClr val="01AC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0" dirty="0">
                <a:latin typeface="+mj-lt"/>
              </a:rPr>
              <a:t>       Fritidsgård </a:t>
            </a:r>
            <a:r>
              <a:rPr lang="sv-SE" sz="1200" b="0" dirty="0">
                <a:latin typeface="+mj-lt"/>
                <a:cs typeface="Arial" panose="020B0604020202020204" pitchFamily="34" charset="0"/>
              </a:rPr>
              <a:t>Ι Träffpunkter Ι Bibliotek</a:t>
            </a:r>
            <a:endParaRPr lang="sv-SE" sz="1200" b="0" dirty="0">
              <a:latin typeface="+mj-lt"/>
            </a:endParaRP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58D380E7-D708-4831-BCD5-8CBA9B939142}"/>
              </a:ext>
            </a:extLst>
          </p:cNvPr>
          <p:cNvSpPr/>
          <p:nvPr userDrawn="1"/>
        </p:nvSpPr>
        <p:spPr>
          <a:xfrm>
            <a:off x="701675" y="12163150"/>
            <a:ext cx="2139950" cy="22706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100" dirty="0">
                <a:latin typeface="+mj-lt"/>
              </a:rPr>
              <a:t>Läs mer på </a:t>
            </a:r>
            <a:r>
              <a:rPr lang="sv-SE" sz="1100" b="1" dirty="0">
                <a:latin typeface="+mj-lt"/>
              </a:rPr>
              <a:t>nacka.se/unginacka</a:t>
            </a:r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A821C7F8-4190-49BA-A941-40E5E96A5012}"/>
              </a:ext>
            </a:extLst>
          </p:cNvPr>
          <p:cNvSpPr/>
          <p:nvPr userDrawn="1"/>
        </p:nvSpPr>
        <p:spPr>
          <a:xfrm rot="21401080">
            <a:off x="497132" y="11631586"/>
            <a:ext cx="1393825" cy="2603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b="1" dirty="0"/>
              <a:t>UNG</a:t>
            </a:r>
            <a:r>
              <a:rPr lang="sv-SE" sz="1400" dirty="0"/>
              <a:t> I NACKA</a:t>
            </a:r>
          </a:p>
        </p:txBody>
      </p:sp>
    </p:spTree>
    <p:extLst>
      <p:ext uri="{BB962C8B-B14F-4D97-AF65-F5344CB8AC3E}">
        <p14:creationId xmlns:p14="http://schemas.microsoft.com/office/powerpoint/2010/main" val="1851641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0" r:id="rId9"/>
  </p:sldLayoutIdLst>
  <p:hf sldNum="0" hdr="0" ftr="0" dt="0"/>
  <p:txStyles>
    <p:titleStyle>
      <a:lvl1pPr algn="l" defTabSz="720059" rtl="0" eaLnBrk="1" latinLnBrk="0" hangingPunct="1">
        <a:lnSpc>
          <a:spcPct val="90000"/>
        </a:lnSpc>
        <a:spcBef>
          <a:spcPct val="0"/>
        </a:spcBef>
        <a:buNone/>
        <a:defRPr sz="3307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5232" indent="-425232" algn="l" defTabSz="720059" rtl="0" eaLnBrk="1" latinLnBrk="0" hangingPunct="1">
        <a:lnSpc>
          <a:spcPct val="90000"/>
        </a:lnSpc>
        <a:spcBef>
          <a:spcPts val="788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623674" indent="-180015" algn="l" defTabSz="720059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2pPr>
      <a:lvl3pPr marL="822116" indent="-180015" algn="l" defTabSz="720059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3pPr>
      <a:lvl4pPr marL="992208" indent="-180015" algn="l" defTabSz="720059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103" kern="1200">
          <a:solidFill>
            <a:schemeClr val="tx1"/>
          </a:solidFill>
          <a:latin typeface="+mn-lt"/>
          <a:ea typeface="+mn-ea"/>
          <a:cs typeface="+mn-cs"/>
        </a:defRPr>
      </a:lvl4pPr>
      <a:lvl5pPr marL="1190650" indent="-180015" algn="l" defTabSz="720059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103" kern="1200">
          <a:solidFill>
            <a:schemeClr val="tx1"/>
          </a:solidFill>
          <a:latin typeface="+mn-lt"/>
          <a:ea typeface="+mn-ea"/>
          <a:cs typeface="+mn-cs"/>
        </a:defRPr>
      </a:lvl5pPr>
      <a:lvl6pPr marL="1389092" indent="-180015" algn="l" defTabSz="720059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6pPr>
      <a:lvl7pPr marL="1587533" indent="-180015" algn="l" defTabSz="720059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7pPr>
      <a:lvl8pPr marL="1785975" indent="-180015" algn="l" defTabSz="720059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8pPr>
      <a:lvl9pPr marL="1984417" indent="-180015" algn="l" defTabSz="720059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720059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1pPr>
      <a:lvl2pPr marL="360030" algn="l" defTabSz="720059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2pPr>
      <a:lvl3pPr marL="720059" algn="l" defTabSz="720059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3pPr>
      <a:lvl4pPr marL="1080090" algn="l" defTabSz="720059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4pPr>
      <a:lvl5pPr marL="1440120" algn="l" defTabSz="720059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5pPr>
      <a:lvl6pPr marL="1800149" algn="l" defTabSz="720059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6pPr>
      <a:lvl7pPr marL="2160179" algn="l" defTabSz="720059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7pPr>
      <a:lvl8pPr marL="2520209" algn="l" defTabSz="720059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8pPr>
      <a:lvl9pPr marL="2880240" algn="l" defTabSz="720059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339">
          <p15:clr>
            <a:srgbClr val="F26B43"/>
          </p15:clr>
        </p15:guide>
        <p15:guide id="2" pos="5858">
          <p15:clr>
            <a:srgbClr val="F26B43"/>
          </p15:clr>
        </p15:guide>
        <p15:guide id="3" orient="horz" pos="7629">
          <p15:clr>
            <a:srgbClr val="F26B43"/>
          </p15:clr>
        </p15:guide>
        <p15:guide id="4" orient="horz" pos="2126">
          <p15:clr>
            <a:srgbClr val="F26B43"/>
          </p15:clr>
        </p15:guide>
        <p15:guide id="5" orient="horz" pos="586">
          <p15:clr>
            <a:srgbClr val="F26B43"/>
          </p15:clr>
        </p15:guide>
        <p15:guide id="6" orient="horz" pos="7114">
          <p15:clr>
            <a:srgbClr val="F26B43"/>
          </p15:clr>
        </p15:guide>
        <p15:guide id="7" orient="horz" pos="6996">
          <p15:clr>
            <a:srgbClr val="F26B43"/>
          </p15:clr>
        </p15:guide>
        <p15:guide id="8" pos="4860">
          <p15:clr>
            <a:srgbClr val="F26B43"/>
          </p15:clr>
        </p15:guide>
        <p15:guide id="9" pos="31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C6D71455-64B2-4783-88E6-B188CC5DAA3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5D621DC-2DBF-412F-A6A0-5B6DC7D704F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C3BBF60-C8E4-496D-9A8F-57EEDBDC8DE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57271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id="{6490FA04-F46A-424D-A6F4-6AF8C5895AD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3006690E-AA58-43EF-83CC-F405B4E441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75279321"/>
      </p:ext>
    </p:extLst>
  </p:cSld>
  <p:clrMapOvr>
    <a:masterClrMapping/>
  </p:clrMapOvr>
</p:sld>
</file>

<file path=ppt/theme/theme1.xml><?xml version="1.0" encoding="utf-8"?>
<a:theme xmlns:a="http://schemas.openxmlformats.org/drawingml/2006/main" name="Nacka Kommun - Halvbild">
  <a:themeElements>
    <a:clrScheme name="Nacka Kommun_Col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96D6"/>
      </a:accent1>
      <a:accent2>
        <a:srgbClr val="96B400"/>
      </a:accent2>
      <a:accent3>
        <a:srgbClr val="8C5AA0"/>
      </a:accent3>
      <a:accent4>
        <a:srgbClr val="CD0019"/>
      </a:accent4>
      <a:accent5>
        <a:srgbClr val="EB6400"/>
      </a:accent5>
      <a:accent6>
        <a:srgbClr val="FFCD00"/>
      </a:accent6>
      <a:hlink>
        <a:srgbClr val="0563C1"/>
      </a:hlink>
      <a:folHlink>
        <a:srgbClr val="954F72"/>
      </a:folHlink>
    </a:clrScheme>
    <a:fontScheme name="Nacka_Font_2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Ung i Nacka #2.potx" id="{BA2F8F81-C99C-4BAD-9E44-EDE326F6964B}" vid="{0DF82612-4A91-4A48-B70B-7EA0307B3F5A}"/>
    </a:ext>
  </a:extLst>
</a:theme>
</file>

<file path=ppt/theme/theme2.xml><?xml version="1.0" encoding="utf-8"?>
<a:theme xmlns:a="http://schemas.openxmlformats.org/drawingml/2006/main" name="Nacka Kommun - Helbild">
  <a:themeElements>
    <a:clrScheme name="Nacka Kommun_Col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96D6"/>
      </a:accent1>
      <a:accent2>
        <a:srgbClr val="96B400"/>
      </a:accent2>
      <a:accent3>
        <a:srgbClr val="8C5AA0"/>
      </a:accent3>
      <a:accent4>
        <a:srgbClr val="CD0019"/>
      </a:accent4>
      <a:accent5>
        <a:srgbClr val="EB6400"/>
      </a:accent5>
      <a:accent6>
        <a:srgbClr val="FFCD00"/>
      </a:accent6>
      <a:hlink>
        <a:srgbClr val="0563C1"/>
      </a:hlink>
      <a:folHlink>
        <a:srgbClr val="954F72"/>
      </a:folHlink>
    </a:clrScheme>
    <a:fontScheme name="Nacka_Font_2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Ung i Nacka #2.potx" id="{BA2F8F81-C99C-4BAD-9E44-EDE326F6964B}" vid="{D401F6B3-9FFC-40A1-BCCA-CBD5E3BFF01A}"/>
    </a:ext>
  </a:extLst>
</a:theme>
</file>

<file path=ppt/theme/theme3.xml><?xml version="1.0" encoding="utf-8"?>
<a:theme xmlns:a="http://schemas.openxmlformats.org/drawingml/2006/main" name="Office-tema">
  <a:themeElements>
    <a:clrScheme name="Nacka Kommun_Col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96D6"/>
      </a:accent1>
      <a:accent2>
        <a:srgbClr val="96B400"/>
      </a:accent2>
      <a:accent3>
        <a:srgbClr val="8C5AA0"/>
      </a:accent3>
      <a:accent4>
        <a:srgbClr val="CD0019"/>
      </a:accent4>
      <a:accent5>
        <a:srgbClr val="EB6400"/>
      </a:accent5>
      <a:accent6>
        <a:srgbClr val="FFCD00"/>
      </a:accent6>
      <a:hlink>
        <a:srgbClr val="0563C1"/>
      </a:hlink>
      <a:folHlink>
        <a:srgbClr val="954F72"/>
      </a:folHlink>
    </a:clrScheme>
    <a:fontScheme name="Nacka_Font_2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ema">
  <a:themeElements>
    <a:clrScheme name="Nacka Kommun_Col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96D6"/>
      </a:accent1>
      <a:accent2>
        <a:srgbClr val="96B400"/>
      </a:accent2>
      <a:accent3>
        <a:srgbClr val="8C5AA0"/>
      </a:accent3>
      <a:accent4>
        <a:srgbClr val="CD0019"/>
      </a:accent4>
      <a:accent5>
        <a:srgbClr val="EB6400"/>
      </a:accent5>
      <a:accent6>
        <a:srgbClr val="FFCD00"/>
      </a:accent6>
      <a:hlink>
        <a:srgbClr val="0563C1"/>
      </a:hlink>
      <a:folHlink>
        <a:srgbClr val="954F72"/>
      </a:folHlink>
    </a:clrScheme>
    <a:fontScheme name="Nacka_Font_2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2068D368F639F43916F8AA76BBC998A" ma:contentTypeVersion="10" ma:contentTypeDescription="Skapa ett nytt dokument." ma:contentTypeScope="" ma:versionID="874d52f9bde14911241082b573980841">
  <xsd:schema xmlns:xsd="http://www.w3.org/2001/XMLSchema" xmlns:xs="http://www.w3.org/2001/XMLSchema" xmlns:p="http://schemas.microsoft.com/office/2006/metadata/properties" xmlns:ns2="9551ed1f-6870-4d4b-8695-b6b94c3571bc" xmlns:ns3="4e2a49d6-06df-415e-882c-4579b56f89c9" targetNamespace="http://schemas.microsoft.com/office/2006/metadata/properties" ma:root="true" ma:fieldsID="8dbecdc4b5b0235941baa430466129b6" ns2:_="" ns3:_="">
    <xsd:import namespace="9551ed1f-6870-4d4b-8695-b6b94c3571bc"/>
    <xsd:import namespace="4e2a49d6-06df-415e-882c-4579b56f89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51ed1f-6870-4d4b-8695-b6b94c3571b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at med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at med information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Senast delad per användare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Senast delad per tid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2a49d6-06df-415e-882c-4579b56f89c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2B05B5C-545F-450F-BD1E-AEB5FD8E04C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551ed1f-6870-4d4b-8695-b6b94c3571bc"/>
    <ds:schemaRef ds:uri="4e2a49d6-06df-415e-882c-4579b56f89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E6194E6-40C7-4534-B100-90A21AA6F5B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F815864-52D3-4FFD-A62F-85958160EC98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9551ed1f-6870-4d4b-8695-b6b94c3571bc"/>
    <ds:schemaRef ds:uri="http://schemas.microsoft.com/office/2006/documentManagement/types"/>
    <ds:schemaRef ds:uri="4e2a49d6-06df-415e-882c-4579b56f89c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Affischmallar_Ung i Nacka #2 (003)</Template>
  <TotalTime>1</TotalTime>
  <Words>2</Words>
  <Application>Microsoft Office PowerPoint</Application>
  <PresentationFormat>A3 (297 x 420 mm)</PresentationFormat>
  <Paragraphs>2</Paragraphs>
  <Slides>2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Arial</vt:lpstr>
      <vt:lpstr>Gill Sans MT</vt:lpstr>
      <vt:lpstr>Nacka Kommun - Halvbild</vt:lpstr>
      <vt:lpstr>Nacka Kommun - Helbild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Sass Thomas</dc:creator>
  <cp:lastModifiedBy>Sass Thomas</cp:lastModifiedBy>
  <cp:revision>1</cp:revision>
  <cp:lastPrinted>2018-11-23T07:56:20Z</cp:lastPrinted>
  <dcterms:created xsi:type="dcterms:W3CDTF">2018-12-10T12:35:50Z</dcterms:created>
  <dcterms:modified xsi:type="dcterms:W3CDTF">2018-12-10T12:37:36Z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0x010100B2068D368F639F43916F8AA76BBC998A</vt:lpwstr>
  </property>
</Properties>
</file>