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0" r:id="rId5"/>
    <p:sldId id="261" r:id="rId6"/>
    <p:sldId id="263" r:id="rId7"/>
    <p:sldId id="383" r:id="rId8"/>
    <p:sldId id="649" r:id="rId9"/>
    <p:sldId id="387" r:id="rId10"/>
    <p:sldId id="368" r:id="rId11"/>
    <p:sldId id="373" r:id="rId12"/>
    <p:sldId id="370" r:id="rId13"/>
    <p:sldId id="374" r:id="rId14"/>
    <p:sldId id="366" r:id="rId15"/>
    <p:sldId id="372" r:id="rId16"/>
    <p:sldId id="369" r:id="rId17"/>
    <p:sldId id="302" r:id="rId18"/>
    <p:sldId id="382" r:id="rId19"/>
    <p:sldId id="388" r:id="rId20"/>
    <p:sldId id="306" r:id="rId21"/>
    <p:sldId id="305" r:id="rId22"/>
    <p:sldId id="365" r:id="rId23"/>
    <p:sldId id="288" r:id="rId24"/>
    <p:sldId id="279" r:id="rId25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37F1C7-5F05-09EE-54E2-E953DA0C290B}" name="Therese Råckle" initials="TR" userId="S::therese.rackle@nacka.se::325c029d-b028-4423-97d7-27effad208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4A3CC-B74E-4E78-B87E-B4F0A6140661}" v="17" dt="2023-01-13T07:29:02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79757" autoAdjust="0"/>
  </p:normalViewPr>
  <p:slideViewPr>
    <p:cSldViewPr snapToGrid="0">
      <p:cViewPr varScale="1">
        <p:scale>
          <a:sx n="34" d="100"/>
          <a:sy n="34" d="100"/>
        </p:scale>
        <p:origin x="72" y="7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e Råckle" userId="325c029d-b028-4423-97d7-27effad20855" providerId="ADAL" clId="{7924A3CC-B74E-4E78-B87E-B4F0A6140661}"/>
    <pc:docChg chg="undo custSel addSld delSld modSld sldOrd">
      <pc:chgData name="Therese Råckle" userId="325c029d-b028-4423-97d7-27effad20855" providerId="ADAL" clId="{7924A3CC-B74E-4E78-B87E-B4F0A6140661}" dt="2023-01-13T12:22:43.773" v="5811" actId="20577"/>
      <pc:docMkLst>
        <pc:docMk/>
      </pc:docMkLst>
      <pc:sldChg chg="modSp mod">
        <pc:chgData name="Therese Råckle" userId="325c029d-b028-4423-97d7-27effad20855" providerId="ADAL" clId="{7924A3CC-B74E-4E78-B87E-B4F0A6140661}" dt="2022-12-19T06:30:50.358" v="2994" actId="20577"/>
        <pc:sldMkLst>
          <pc:docMk/>
          <pc:sldMk cId="2503539890" sldId="260"/>
        </pc:sldMkLst>
        <pc:spChg chg="mod">
          <ac:chgData name="Therese Råckle" userId="325c029d-b028-4423-97d7-27effad20855" providerId="ADAL" clId="{7924A3CC-B74E-4E78-B87E-B4F0A6140661}" dt="2022-12-19T06:30:50.358" v="2994" actId="20577"/>
          <ac:spMkLst>
            <pc:docMk/>
            <pc:sldMk cId="2503539890" sldId="260"/>
            <ac:spMk id="3" creationId="{7FFE1680-F2FA-483B-BD16-07CA2248C3A7}"/>
          </ac:spMkLst>
        </pc:spChg>
      </pc:sldChg>
      <pc:sldChg chg="modSp mod modNotesTx">
        <pc:chgData name="Therese Råckle" userId="325c029d-b028-4423-97d7-27effad20855" providerId="ADAL" clId="{7924A3CC-B74E-4E78-B87E-B4F0A6140661}" dt="2023-01-04T08:24:44.794" v="5186" actId="20577"/>
        <pc:sldMkLst>
          <pc:docMk/>
          <pc:sldMk cId="405611104" sldId="261"/>
        </pc:sldMkLst>
        <pc:spChg chg="mod">
          <ac:chgData name="Therese Råckle" userId="325c029d-b028-4423-97d7-27effad20855" providerId="ADAL" clId="{7924A3CC-B74E-4E78-B87E-B4F0A6140661}" dt="2022-12-19T09:44:52.694" v="3069" actId="20577"/>
          <ac:spMkLst>
            <pc:docMk/>
            <pc:sldMk cId="405611104" sldId="261"/>
            <ac:spMk id="4" creationId="{AAE3F5B2-EE5B-438D-BC0D-BFF4081E36FA}"/>
          </ac:spMkLst>
        </pc:spChg>
      </pc:sldChg>
      <pc:sldChg chg="modSp mod modNotesTx">
        <pc:chgData name="Therese Råckle" userId="325c029d-b028-4423-97d7-27effad20855" providerId="ADAL" clId="{7924A3CC-B74E-4E78-B87E-B4F0A6140661}" dt="2023-01-13T07:59:14.376" v="5666" actId="20577"/>
        <pc:sldMkLst>
          <pc:docMk/>
          <pc:sldMk cId="581857934" sldId="263"/>
        </pc:sldMkLst>
        <pc:spChg chg="mod">
          <ac:chgData name="Therese Råckle" userId="325c029d-b028-4423-97d7-27effad20855" providerId="ADAL" clId="{7924A3CC-B74E-4E78-B87E-B4F0A6140661}" dt="2023-01-03T09:56:31.695" v="4613" actId="20577"/>
          <ac:spMkLst>
            <pc:docMk/>
            <pc:sldMk cId="581857934" sldId="263"/>
            <ac:spMk id="3" creationId="{9375D99A-5853-4793-9C66-A66A9BE3F95D}"/>
          </ac:spMkLst>
        </pc:spChg>
      </pc:sldChg>
      <pc:sldChg chg="add del">
        <pc:chgData name="Therese Råckle" userId="325c029d-b028-4423-97d7-27effad20855" providerId="ADAL" clId="{7924A3CC-B74E-4E78-B87E-B4F0A6140661}" dt="2022-12-07T12:37:28.478" v="2142" actId="47"/>
        <pc:sldMkLst>
          <pc:docMk/>
          <pc:sldMk cId="4004818088" sldId="280"/>
        </pc:sldMkLst>
      </pc:sldChg>
      <pc:sldChg chg="add del">
        <pc:chgData name="Therese Råckle" userId="325c029d-b028-4423-97d7-27effad20855" providerId="ADAL" clId="{7924A3CC-B74E-4E78-B87E-B4F0A6140661}" dt="2022-12-07T12:37:28.478" v="2142" actId="47"/>
        <pc:sldMkLst>
          <pc:docMk/>
          <pc:sldMk cId="1149322544" sldId="281"/>
        </pc:sldMkLst>
      </pc:sldChg>
      <pc:sldChg chg="add del">
        <pc:chgData name="Therese Råckle" userId="325c029d-b028-4423-97d7-27effad20855" providerId="ADAL" clId="{7924A3CC-B74E-4E78-B87E-B4F0A6140661}" dt="2022-12-07T12:37:28.478" v="2142" actId="47"/>
        <pc:sldMkLst>
          <pc:docMk/>
          <pc:sldMk cId="3333567503" sldId="282"/>
        </pc:sldMkLst>
      </pc:sldChg>
      <pc:sldChg chg="add del">
        <pc:chgData name="Therese Råckle" userId="325c029d-b028-4423-97d7-27effad20855" providerId="ADAL" clId="{7924A3CC-B74E-4E78-B87E-B4F0A6140661}" dt="2022-12-07T12:37:28.478" v="2142" actId="47"/>
        <pc:sldMkLst>
          <pc:docMk/>
          <pc:sldMk cId="2978087483" sldId="283"/>
        </pc:sldMkLst>
      </pc:sldChg>
      <pc:sldChg chg="del">
        <pc:chgData name="Therese Råckle" userId="325c029d-b028-4423-97d7-27effad20855" providerId="ADAL" clId="{7924A3CC-B74E-4E78-B87E-B4F0A6140661}" dt="2022-12-06T12:08:32.392" v="1896" actId="47"/>
        <pc:sldMkLst>
          <pc:docMk/>
          <pc:sldMk cId="1403899942" sldId="284"/>
        </pc:sldMkLst>
      </pc:sldChg>
      <pc:sldChg chg="add del">
        <pc:chgData name="Therese Råckle" userId="325c029d-b028-4423-97d7-27effad20855" providerId="ADAL" clId="{7924A3CC-B74E-4E78-B87E-B4F0A6140661}" dt="2022-12-07T12:37:28.478" v="2142" actId="47"/>
        <pc:sldMkLst>
          <pc:docMk/>
          <pc:sldMk cId="2619073018" sldId="285"/>
        </pc:sldMkLst>
      </pc:sldChg>
      <pc:sldChg chg="add del">
        <pc:chgData name="Therese Råckle" userId="325c029d-b028-4423-97d7-27effad20855" providerId="ADAL" clId="{7924A3CC-B74E-4E78-B87E-B4F0A6140661}" dt="2022-12-07T12:37:28.478" v="2142" actId="47"/>
        <pc:sldMkLst>
          <pc:docMk/>
          <pc:sldMk cId="3680539977" sldId="286"/>
        </pc:sldMkLst>
      </pc:sldChg>
      <pc:sldChg chg="add del">
        <pc:chgData name="Therese Råckle" userId="325c029d-b028-4423-97d7-27effad20855" providerId="ADAL" clId="{7924A3CC-B74E-4E78-B87E-B4F0A6140661}" dt="2022-12-07T12:37:28.478" v="2142" actId="47"/>
        <pc:sldMkLst>
          <pc:docMk/>
          <pc:sldMk cId="850901334" sldId="287"/>
        </pc:sldMkLst>
      </pc:sldChg>
      <pc:sldChg chg="modSp mod">
        <pc:chgData name="Therese Råckle" userId="325c029d-b028-4423-97d7-27effad20855" providerId="ADAL" clId="{7924A3CC-B74E-4E78-B87E-B4F0A6140661}" dt="2023-01-13T12:22:43.773" v="5811" actId="20577"/>
        <pc:sldMkLst>
          <pc:docMk/>
          <pc:sldMk cId="300219348" sldId="302"/>
        </pc:sldMkLst>
        <pc:spChg chg="mod">
          <ac:chgData name="Therese Råckle" userId="325c029d-b028-4423-97d7-27effad20855" providerId="ADAL" clId="{7924A3CC-B74E-4E78-B87E-B4F0A6140661}" dt="2023-01-13T12:22:43.773" v="5811" actId="20577"/>
          <ac:spMkLst>
            <pc:docMk/>
            <pc:sldMk cId="300219348" sldId="302"/>
            <ac:spMk id="3" creationId="{9375D99A-5853-4793-9C66-A66A9BE3F95D}"/>
          </ac:spMkLst>
        </pc:spChg>
      </pc:sldChg>
      <pc:sldChg chg="del">
        <pc:chgData name="Therese Råckle" userId="325c029d-b028-4423-97d7-27effad20855" providerId="ADAL" clId="{7924A3CC-B74E-4E78-B87E-B4F0A6140661}" dt="2022-12-06T12:12:11.802" v="2009" actId="47"/>
        <pc:sldMkLst>
          <pc:docMk/>
          <pc:sldMk cId="578810973" sldId="304"/>
        </pc:sldMkLst>
      </pc:sldChg>
      <pc:sldChg chg="modSp mod modNotesTx">
        <pc:chgData name="Therese Råckle" userId="325c029d-b028-4423-97d7-27effad20855" providerId="ADAL" clId="{7924A3CC-B74E-4E78-B87E-B4F0A6140661}" dt="2023-01-13T08:17:28.820" v="5786" actId="20577"/>
        <pc:sldMkLst>
          <pc:docMk/>
          <pc:sldMk cId="2626544814" sldId="306"/>
        </pc:sldMkLst>
        <pc:spChg chg="mod">
          <ac:chgData name="Therese Råckle" userId="325c029d-b028-4423-97d7-27effad20855" providerId="ADAL" clId="{7924A3CC-B74E-4E78-B87E-B4F0A6140661}" dt="2023-01-13T08:17:28.820" v="5786" actId="20577"/>
          <ac:spMkLst>
            <pc:docMk/>
            <pc:sldMk cId="2626544814" sldId="306"/>
            <ac:spMk id="3" creationId="{9375D99A-5853-4793-9C66-A66A9BE3F95D}"/>
          </ac:spMkLst>
        </pc:spChg>
      </pc:sldChg>
      <pc:sldChg chg="addSp modSp mod">
        <pc:chgData name="Therese Råckle" userId="325c029d-b028-4423-97d7-27effad20855" providerId="ADAL" clId="{7924A3CC-B74E-4E78-B87E-B4F0A6140661}" dt="2022-10-28T13:43:59.196" v="813" actId="1076"/>
        <pc:sldMkLst>
          <pc:docMk/>
          <pc:sldMk cId="1768504336" sldId="365"/>
        </pc:sldMkLst>
        <pc:spChg chg="add mod">
          <ac:chgData name="Therese Råckle" userId="325c029d-b028-4423-97d7-27effad20855" providerId="ADAL" clId="{7924A3CC-B74E-4E78-B87E-B4F0A6140661}" dt="2022-10-28T13:43:59.196" v="813" actId="1076"/>
          <ac:spMkLst>
            <pc:docMk/>
            <pc:sldMk cId="1768504336" sldId="365"/>
            <ac:spMk id="4" creationId="{037CC8CD-7F95-46D1-96AD-EF52853AD781}"/>
          </ac:spMkLst>
        </pc:spChg>
        <pc:spChg chg="mod">
          <ac:chgData name="Therese Råckle" userId="325c029d-b028-4423-97d7-27effad20855" providerId="ADAL" clId="{7924A3CC-B74E-4E78-B87E-B4F0A6140661}" dt="2022-10-28T13:43:05.653" v="751" actId="120"/>
          <ac:spMkLst>
            <pc:docMk/>
            <pc:sldMk cId="1768504336" sldId="365"/>
            <ac:spMk id="5" creationId="{57D3F9CA-0BF8-4C2F-9CE8-5EE29B21D80F}"/>
          </ac:spMkLst>
        </pc:spChg>
      </pc:sldChg>
      <pc:sldChg chg="del">
        <pc:chgData name="Therese Råckle" userId="325c029d-b028-4423-97d7-27effad20855" providerId="ADAL" clId="{7924A3CC-B74E-4E78-B87E-B4F0A6140661}" dt="2022-12-06T12:12:21.192" v="2010" actId="47"/>
        <pc:sldMkLst>
          <pc:docMk/>
          <pc:sldMk cId="1504271507" sldId="367"/>
        </pc:sldMkLst>
      </pc:sldChg>
      <pc:sldChg chg="modSp add mod ord modNotesTx">
        <pc:chgData name="Therese Råckle" userId="325c029d-b028-4423-97d7-27effad20855" providerId="ADAL" clId="{7924A3CC-B74E-4E78-B87E-B4F0A6140661}" dt="2023-01-11T09:35:19.300" v="5452"/>
        <pc:sldMkLst>
          <pc:docMk/>
          <pc:sldMk cId="3335218267" sldId="368"/>
        </pc:sldMkLst>
        <pc:spChg chg="mod">
          <ac:chgData name="Therese Råckle" userId="325c029d-b028-4423-97d7-27effad20855" providerId="ADAL" clId="{7924A3CC-B74E-4E78-B87E-B4F0A6140661}" dt="2022-10-24T12:25:14.159" v="34" actId="20577"/>
          <ac:spMkLst>
            <pc:docMk/>
            <pc:sldMk cId="3335218267" sldId="368"/>
            <ac:spMk id="2" creationId="{36D7C9BB-56E8-4B83-ABBA-FB5CFB7B28FB}"/>
          </ac:spMkLst>
        </pc:spChg>
        <pc:spChg chg="mod">
          <ac:chgData name="Therese Råckle" userId="325c029d-b028-4423-97d7-27effad20855" providerId="ADAL" clId="{7924A3CC-B74E-4E78-B87E-B4F0A6140661}" dt="2023-01-04T08:34:58.330" v="5300" actId="6549"/>
          <ac:spMkLst>
            <pc:docMk/>
            <pc:sldMk cId="3335218267" sldId="368"/>
            <ac:spMk id="3" creationId="{9375D99A-5853-4793-9C66-A66A9BE3F95D}"/>
          </ac:spMkLst>
        </pc:spChg>
      </pc:sldChg>
      <pc:sldChg chg="modSp add mod modNotesTx">
        <pc:chgData name="Therese Råckle" userId="325c029d-b028-4423-97d7-27effad20855" providerId="ADAL" clId="{7924A3CC-B74E-4E78-B87E-B4F0A6140661}" dt="2023-01-03T11:27:48.544" v="4882" actId="20577"/>
        <pc:sldMkLst>
          <pc:docMk/>
          <pc:sldMk cId="2645588034" sldId="369"/>
        </pc:sldMkLst>
        <pc:spChg chg="mod">
          <ac:chgData name="Therese Råckle" userId="325c029d-b028-4423-97d7-27effad20855" providerId="ADAL" clId="{7924A3CC-B74E-4E78-B87E-B4F0A6140661}" dt="2022-10-28T13:34:56.726" v="292" actId="20577"/>
          <ac:spMkLst>
            <pc:docMk/>
            <pc:sldMk cId="2645588034" sldId="369"/>
            <ac:spMk id="2" creationId="{36D7C9BB-56E8-4B83-ABBA-FB5CFB7B28FB}"/>
          </ac:spMkLst>
        </pc:spChg>
        <pc:spChg chg="mod">
          <ac:chgData name="Therese Råckle" userId="325c029d-b028-4423-97d7-27effad20855" providerId="ADAL" clId="{7924A3CC-B74E-4E78-B87E-B4F0A6140661}" dt="2022-12-13T11:37:41.989" v="2915" actId="20577"/>
          <ac:spMkLst>
            <pc:docMk/>
            <pc:sldMk cId="2645588034" sldId="369"/>
            <ac:spMk id="3" creationId="{9375D99A-5853-4793-9C66-A66A9BE3F95D}"/>
          </ac:spMkLst>
        </pc:spChg>
      </pc:sldChg>
      <pc:sldChg chg="modSp add mod modNotesTx">
        <pc:chgData name="Therese Råckle" userId="325c029d-b028-4423-97d7-27effad20855" providerId="ADAL" clId="{7924A3CC-B74E-4E78-B87E-B4F0A6140661}" dt="2022-12-19T12:41:03.207" v="3955" actId="20577"/>
        <pc:sldMkLst>
          <pc:docMk/>
          <pc:sldMk cId="1301383140" sldId="370"/>
        </pc:sldMkLst>
        <pc:spChg chg="mod">
          <ac:chgData name="Therese Råckle" userId="325c029d-b028-4423-97d7-27effad20855" providerId="ADAL" clId="{7924A3CC-B74E-4E78-B87E-B4F0A6140661}" dt="2022-12-06T12:03:48.644" v="1741" actId="20577"/>
          <ac:spMkLst>
            <pc:docMk/>
            <pc:sldMk cId="1301383140" sldId="370"/>
            <ac:spMk id="2" creationId="{36D7C9BB-56E8-4B83-ABBA-FB5CFB7B28FB}"/>
          </ac:spMkLst>
        </pc:spChg>
        <pc:spChg chg="mod">
          <ac:chgData name="Therese Råckle" userId="325c029d-b028-4423-97d7-27effad20855" providerId="ADAL" clId="{7924A3CC-B74E-4E78-B87E-B4F0A6140661}" dt="2022-12-19T09:58:37.821" v="3910" actId="21"/>
          <ac:spMkLst>
            <pc:docMk/>
            <pc:sldMk cId="1301383140" sldId="370"/>
            <ac:spMk id="3" creationId="{9375D99A-5853-4793-9C66-A66A9BE3F95D}"/>
          </ac:spMkLst>
        </pc:spChg>
      </pc:sldChg>
      <pc:sldChg chg="modSp add del mod">
        <pc:chgData name="Therese Råckle" userId="325c029d-b028-4423-97d7-27effad20855" providerId="ADAL" clId="{7924A3CC-B74E-4E78-B87E-B4F0A6140661}" dt="2022-12-07T12:37:10.727" v="2141" actId="47"/>
        <pc:sldMkLst>
          <pc:docMk/>
          <pc:sldMk cId="1814122947" sldId="371"/>
        </pc:sldMkLst>
        <pc:spChg chg="mod">
          <ac:chgData name="Therese Råckle" userId="325c029d-b028-4423-97d7-27effad20855" providerId="ADAL" clId="{7924A3CC-B74E-4E78-B87E-B4F0A6140661}" dt="2022-10-28T13:44:58.305" v="855" actId="20577"/>
          <ac:spMkLst>
            <pc:docMk/>
            <pc:sldMk cId="1814122947" sldId="371"/>
            <ac:spMk id="2" creationId="{36D7C9BB-56E8-4B83-ABBA-FB5CFB7B28FB}"/>
          </ac:spMkLst>
        </pc:spChg>
        <pc:spChg chg="mod">
          <ac:chgData name="Therese Råckle" userId="325c029d-b028-4423-97d7-27effad20855" providerId="ADAL" clId="{7924A3CC-B74E-4E78-B87E-B4F0A6140661}" dt="2022-12-06T14:07:12.845" v="2126" actId="20577"/>
          <ac:spMkLst>
            <pc:docMk/>
            <pc:sldMk cId="1814122947" sldId="371"/>
            <ac:spMk id="3" creationId="{9375D99A-5853-4793-9C66-A66A9BE3F95D}"/>
          </ac:spMkLst>
        </pc:spChg>
      </pc:sldChg>
      <pc:sldChg chg="modSp add mod ord modNotesTx">
        <pc:chgData name="Therese Råckle" userId="325c029d-b028-4423-97d7-27effad20855" providerId="ADAL" clId="{7924A3CC-B74E-4E78-B87E-B4F0A6140661}" dt="2023-01-13T11:58:25.918" v="5809" actId="20577"/>
        <pc:sldMkLst>
          <pc:docMk/>
          <pc:sldMk cId="3068190394" sldId="372"/>
        </pc:sldMkLst>
        <pc:spChg chg="mod">
          <ac:chgData name="Therese Råckle" userId="325c029d-b028-4423-97d7-27effad20855" providerId="ADAL" clId="{7924A3CC-B74E-4E78-B87E-B4F0A6140661}" dt="2022-12-13T11:37:23.698" v="2913" actId="5793"/>
          <ac:spMkLst>
            <pc:docMk/>
            <pc:sldMk cId="3068190394" sldId="372"/>
            <ac:spMk id="2" creationId="{36D7C9BB-56E8-4B83-ABBA-FB5CFB7B28FB}"/>
          </ac:spMkLst>
        </pc:spChg>
        <pc:spChg chg="mod">
          <ac:chgData name="Therese Råckle" userId="325c029d-b028-4423-97d7-27effad20855" providerId="ADAL" clId="{7924A3CC-B74E-4E78-B87E-B4F0A6140661}" dt="2023-01-13T11:58:25.918" v="5809" actId="20577"/>
          <ac:spMkLst>
            <pc:docMk/>
            <pc:sldMk cId="3068190394" sldId="372"/>
            <ac:spMk id="3" creationId="{9375D99A-5853-4793-9C66-A66A9BE3F95D}"/>
          </ac:spMkLst>
        </pc:spChg>
      </pc:sldChg>
      <pc:sldChg chg="addSp delSp modSp add del mod modNotesTx">
        <pc:chgData name="Therese Råckle" userId="325c029d-b028-4423-97d7-27effad20855" providerId="ADAL" clId="{7924A3CC-B74E-4E78-B87E-B4F0A6140661}" dt="2022-12-19T09:53:12.349" v="3653" actId="2696"/>
        <pc:sldMkLst>
          <pc:docMk/>
          <pc:sldMk cId="1184464875" sldId="373"/>
        </pc:sldMkLst>
        <pc:spChg chg="mod">
          <ac:chgData name="Therese Råckle" userId="325c029d-b028-4423-97d7-27effad20855" providerId="ADAL" clId="{7924A3CC-B74E-4E78-B87E-B4F0A6140661}" dt="2022-12-06T12:10:02.663" v="1901" actId="20577"/>
          <ac:spMkLst>
            <pc:docMk/>
            <pc:sldMk cId="1184464875" sldId="373"/>
            <ac:spMk id="2" creationId="{B73CC54A-D945-4928-8982-C4F4F23BDC1C}"/>
          </ac:spMkLst>
        </pc:spChg>
        <pc:spChg chg="del">
          <ac:chgData name="Therese Råckle" userId="325c029d-b028-4423-97d7-27effad20855" providerId="ADAL" clId="{7924A3CC-B74E-4E78-B87E-B4F0A6140661}" dt="2022-11-23T14:26:05.414" v="1464" actId="478"/>
          <ac:spMkLst>
            <pc:docMk/>
            <pc:sldMk cId="1184464875" sldId="373"/>
            <ac:spMk id="3" creationId="{EF8B9CDC-1A68-4E6B-BCD6-6ED97723C22E}"/>
          </ac:spMkLst>
        </pc:spChg>
        <pc:picChg chg="add mod">
          <ac:chgData name="Therese Råckle" userId="325c029d-b028-4423-97d7-27effad20855" providerId="ADAL" clId="{7924A3CC-B74E-4E78-B87E-B4F0A6140661}" dt="2022-11-23T14:26:08.885" v="1465" actId="1076"/>
          <ac:picMkLst>
            <pc:docMk/>
            <pc:sldMk cId="1184464875" sldId="373"/>
            <ac:picMk id="6" creationId="{5EE0FABC-A6BA-45D1-8F32-66A1976F68C0}"/>
          </ac:picMkLst>
        </pc:picChg>
      </pc:sldChg>
      <pc:sldChg chg="add ord modNotesTx">
        <pc:chgData name="Therese Råckle" userId="325c029d-b028-4423-97d7-27effad20855" providerId="ADAL" clId="{7924A3CC-B74E-4E78-B87E-B4F0A6140661}" dt="2023-01-04T08:25:01.249" v="5202" actId="20577"/>
        <pc:sldMkLst>
          <pc:docMk/>
          <pc:sldMk cId="1601824991" sldId="373"/>
        </pc:sldMkLst>
      </pc:sldChg>
      <pc:sldChg chg="modSp new mod modNotesTx">
        <pc:chgData name="Therese Råckle" userId="325c029d-b028-4423-97d7-27effad20855" providerId="ADAL" clId="{7924A3CC-B74E-4E78-B87E-B4F0A6140661}" dt="2023-01-13T07:35:39.765" v="5634" actId="20577"/>
        <pc:sldMkLst>
          <pc:docMk/>
          <pc:sldMk cId="391618370" sldId="374"/>
        </pc:sldMkLst>
        <pc:spChg chg="mod">
          <ac:chgData name="Therese Råckle" userId="325c029d-b028-4423-97d7-27effad20855" providerId="ADAL" clId="{7924A3CC-B74E-4E78-B87E-B4F0A6140661}" dt="2022-11-25T12:50:59.450" v="1480" actId="20577"/>
          <ac:spMkLst>
            <pc:docMk/>
            <pc:sldMk cId="391618370" sldId="374"/>
            <ac:spMk id="2" creationId="{654562F8-E848-4052-A388-B2DB8634A44C}"/>
          </ac:spMkLst>
        </pc:spChg>
        <pc:spChg chg="mod">
          <ac:chgData name="Therese Råckle" userId="325c029d-b028-4423-97d7-27effad20855" providerId="ADAL" clId="{7924A3CC-B74E-4E78-B87E-B4F0A6140661}" dt="2023-01-13T07:35:39.765" v="5634" actId="20577"/>
          <ac:spMkLst>
            <pc:docMk/>
            <pc:sldMk cId="391618370" sldId="374"/>
            <ac:spMk id="3" creationId="{7571C8B4-8417-46F4-B3D1-8832AA76CBD2}"/>
          </ac:spMkLst>
        </pc:spChg>
      </pc:sldChg>
      <pc:sldChg chg="add del setBg">
        <pc:chgData name="Therese Råckle" userId="325c029d-b028-4423-97d7-27effad20855" providerId="ADAL" clId="{7924A3CC-B74E-4E78-B87E-B4F0A6140661}" dt="2022-11-30T12:38:51.411" v="1553" actId="47"/>
        <pc:sldMkLst>
          <pc:docMk/>
          <pc:sldMk cId="491979002" sldId="375"/>
        </pc:sldMkLst>
      </pc:sldChg>
      <pc:sldChg chg="modSp add del mod modNotesTx">
        <pc:chgData name="Therese Råckle" userId="325c029d-b028-4423-97d7-27effad20855" providerId="ADAL" clId="{7924A3CC-B74E-4E78-B87E-B4F0A6140661}" dt="2022-12-07T12:37:28.478" v="2142" actId="47"/>
        <pc:sldMkLst>
          <pc:docMk/>
          <pc:sldMk cId="1808715443" sldId="376"/>
        </pc:sldMkLst>
        <pc:spChg chg="mod">
          <ac:chgData name="Therese Råckle" userId="325c029d-b028-4423-97d7-27effad20855" providerId="ADAL" clId="{7924A3CC-B74E-4E78-B87E-B4F0A6140661}" dt="2022-12-06T12:01:44.762" v="1708" actId="20577"/>
          <ac:spMkLst>
            <pc:docMk/>
            <pc:sldMk cId="1808715443" sldId="376"/>
            <ac:spMk id="2" creationId="{D74D3904-CC55-4B2F-8F75-1D2EDB6E3706}"/>
          </ac:spMkLst>
        </pc:spChg>
        <pc:spChg chg="mod">
          <ac:chgData name="Therese Råckle" userId="325c029d-b028-4423-97d7-27effad20855" providerId="ADAL" clId="{7924A3CC-B74E-4E78-B87E-B4F0A6140661}" dt="2022-12-06T12:01:55.244" v="1729" actId="20577"/>
          <ac:spMkLst>
            <pc:docMk/>
            <pc:sldMk cId="1808715443" sldId="376"/>
            <ac:spMk id="4" creationId="{AAE3F5B2-EE5B-438D-BC0D-BFF4081E36FA}"/>
          </ac:spMkLst>
        </pc:spChg>
      </pc:sldChg>
      <pc:sldChg chg="add del">
        <pc:chgData name="Therese Råckle" userId="325c029d-b028-4423-97d7-27effad20855" providerId="ADAL" clId="{7924A3CC-B74E-4E78-B87E-B4F0A6140661}" dt="2022-12-06T12:01:15.970" v="1661" actId="47"/>
        <pc:sldMkLst>
          <pc:docMk/>
          <pc:sldMk cId="1279384240" sldId="377"/>
        </pc:sldMkLst>
      </pc:sldChg>
      <pc:sldChg chg="add del">
        <pc:chgData name="Therese Råckle" userId="325c029d-b028-4423-97d7-27effad20855" providerId="ADAL" clId="{7924A3CC-B74E-4E78-B87E-B4F0A6140661}" dt="2022-12-07T12:37:28.478" v="2142" actId="47"/>
        <pc:sldMkLst>
          <pc:docMk/>
          <pc:sldMk cId="4020881499" sldId="378"/>
        </pc:sldMkLst>
      </pc:sldChg>
      <pc:sldChg chg="add del">
        <pc:chgData name="Therese Råckle" userId="325c029d-b028-4423-97d7-27effad20855" providerId="ADAL" clId="{7924A3CC-B74E-4E78-B87E-B4F0A6140661}" dt="2022-12-07T12:37:28.478" v="2142" actId="47"/>
        <pc:sldMkLst>
          <pc:docMk/>
          <pc:sldMk cId="1529669317" sldId="379"/>
        </pc:sldMkLst>
      </pc:sldChg>
      <pc:sldChg chg="modSp add del mod">
        <pc:chgData name="Therese Råckle" userId="325c029d-b028-4423-97d7-27effad20855" providerId="ADAL" clId="{7924A3CC-B74E-4E78-B87E-B4F0A6140661}" dt="2022-12-19T09:59:15.933" v="3927" actId="47"/>
        <pc:sldMkLst>
          <pc:docMk/>
          <pc:sldMk cId="1426481892" sldId="380"/>
        </pc:sldMkLst>
        <pc:spChg chg="mod">
          <ac:chgData name="Therese Råckle" userId="325c029d-b028-4423-97d7-27effad20855" providerId="ADAL" clId="{7924A3CC-B74E-4E78-B87E-B4F0A6140661}" dt="2022-12-06T12:03:55.534" v="1746" actId="6549"/>
          <ac:spMkLst>
            <pc:docMk/>
            <pc:sldMk cId="1426481892" sldId="380"/>
            <ac:spMk id="2" creationId="{36D7C9BB-56E8-4B83-ABBA-FB5CFB7B28FB}"/>
          </ac:spMkLst>
        </pc:spChg>
      </pc:sldChg>
      <pc:sldChg chg="modSp add del mod">
        <pc:chgData name="Therese Råckle" userId="325c029d-b028-4423-97d7-27effad20855" providerId="ADAL" clId="{7924A3CC-B74E-4E78-B87E-B4F0A6140661}" dt="2022-12-19T09:59:29.618" v="3930" actId="47"/>
        <pc:sldMkLst>
          <pc:docMk/>
          <pc:sldMk cId="795695037" sldId="381"/>
        </pc:sldMkLst>
        <pc:spChg chg="mod">
          <ac:chgData name="Therese Råckle" userId="325c029d-b028-4423-97d7-27effad20855" providerId="ADAL" clId="{7924A3CC-B74E-4E78-B87E-B4F0A6140661}" dt="2022-12-06T12:04:56.455" v="1809" actId="20577"/>
          <ac:spMkLst>
            <pc:docMk/>
            <pc:sldMk cId="795695037" sldId="381"/>
            <ac:spMk id="2" creationId="{36D7C9BB-56E8-4B83-ABBA-FB5CFB7B28FB}"/>
          </ac:spMkLst>
        </pc:spChg>
        <pc:spChg chg="mod">
          <ac:chgData name="Therese Råckle" userId="325c029d-b028-4423-97d7-27effad20855" providerId="ADAL" clId="{7924A3CC-B74E-4E78-B87E-B4F0A6140661}" dt="2022-12-13T11:34:07.413" v="2628" actId="20577"/>
          <ac:spMkLst>
            <pc:docMk/>
            <pc:sldMk cId="795695037" sldId="381"/>
            <ac:spMk id="3" creationId="{9375D99A-5853-4793-9C66-A66A9BE3F95D}"/>
          </ac:spMkLst>
        </pc:spChg>
      </pc:sldChg>
      <pc:sldChg chg="modSp add mod modNotesTx">
        <pc:chgData name="Therese Råckle" userId="325c029d-b028-4423-97d7-27effad20855" providerId="ADAL" clId="{7924A3CC-B74E-4E78-B87E-B4F0A6140661}" dt="2023-01-03T11:31:10.566" v="5167" actId="6549"/>
        <pc:sldMkLst>
          <pc:docMk/>
          <pc:sldMk cId="1693522907" sldId="382"/>
        </pc:sldMkLst>
        <pc:spChg chg="mod">
          <ac:chgData name="Therese Råckle" userId="325c029d-b028-4423-97d7-27effad20855" providerId="ADAL" clId="{7924A3CC-B74E-4E78-B87E-B4F0A6140661}" dt="2022-12-06T12:08:30.825" v="1895" actId="27636"/>
          <ac:spMkLst>
            <pc:docMk/>
            <pc:sldMk cId="1693522907" sldId="382"/>
            <ac:spMk id="2" creationId="{758CE0EF-B95E-46C8-B631-C8EC3725122C}"/>
          </ac:spMkLst>
        </pc:spChg>
        <pc:spChg chg="mod">
          <ac:chgData name="Therese Råckle" userId="325c029d-b028-4423-97d7-27effad20855" providerId="ADAL" clId="{7924A3CC-B74E-4E78-B87E-B4F0A6140661}" dt="2023-01-03T11:31:10.566" v="5167" actId="6549"/>
          <ac:spMkLst>
            <pc:docMk/>
            <pc:sldMk cId="1693522907" sldId="382"/>
            <ac:spMk id="3" creationId="{840C0CA8-2524-48DB-9147-9B05FA529270}"/>
          </ac:spMkLst>
        </pc:spChg>
      </pc:sldChg>
      <pc:sldChg chg="modSp add mod modNotesTx">
        <pc:chgData name="Therese Råckle" userId="325c029d-b028-4423-97d7-27effad20855" providerId="ADAL" clId="{7924A3CC-B74E-4E78-B87E-B4F0A6140661}" dt="2023-01-11T08:57:05.661" v="5354" actId="20577"/>
        <pc:sldMkLst>
          <pc:docMk/>
          <pc:sldMk cId="2112635637" sldId="383"/>
        </pc:sldMkLst>
        <pc:spChg chg="mod">
          <ac:chgData name="Therese Råckle" userId="325c029d-b028-4423-97d7-27effad20855" providerId="ADAL" clId="{7924A3CC-B74E-4E78-B87E-B4F0A6140661}" dt="2022-12-19T09:47:08.133" v="3114" actId="404"/>
          <ac:spMkLst>
            <pc:docMk/>
            <pc:sldMk cId="2112635637" sldId="383"/>
            <ac:spMk id="2" creationId="{D74D3904-CC55-4B2F-8F75-1D2EDB6E3706}"/>
          </ac:spMkLst>
        </pc:spChg>
        <pc:spChg chg="mod">
          <ac:chgData name="Therese Råckle" userId="325c029d-b028-4423-97d7-27effad20855" providerId="ADAL" clId="{7924A3CC-B74E-4E78-B87E-B4F0A6140661}" dt="2023-01-11T08:57:05.661" v="5354" actId="20577"/>
          <ac:spMkLst>
            <pc:docMk/>
            <pc:sldMk cId="2112635637" sldId="383"/>
            <ac:spMk id="4" creationId="{AAE3F5B2-EE5B-438D-BC0D-BFF4081E36FA}"/>
          </ac:spMkLst>
        </pc:spChg>
      </pc:sldChg>
      <pc:sldChg chg="add del mod modShow">
        <pc:chgData name="Therese Råckle" userId="325c029d-b028-4423-97d7-27effad20855" providerId="ADAL" clId="{7924A3CC-B74E-4E78-B87E-B4F0A6140661}" dt="2023-01-03T09:48:57.572" v="4188" actId="47"/>
        <pc:sldMkLst>
          <pc:docMk/>
          <pc:sldMk cId="1821703559" sldId="384"/>
        </pc:sldMkLst>
      </pc:sldChg>
      <pc:sldChg chg="add del mod modShow">
        <pc:chgData name="Therese Råckle" userId="325c029d-b028-4423-97d7-27effad20855" providerId="ADAL" clId="{7924A3CC-B74E-4E78-B87E-B4F0A6140661}" dt="2023-01-03T09:48:58.394" v="4189" actId="47"/>
        <pc:sldMkLst>
          <pc:docMk/>
          <pc:sldMk cId="1281922360" sldId="385"/>
        </pc:sldMkLst>
      </pc:sldChg>
      <pc:sldChg chg="add del mod modShow modNotesTx">
        <pc:chgData name="Therese Råckle" userId="325c029d-b028-4423-97d7-27effad20855" providerId="ADAL" clId="{7924A3CC-B74E-4E78-B87E-B4F0A6140661}" dt="2023-01-03T09:48:58.985" v="4190" actId="47"/>
        <pc:sldMkLst>
          <pc:docMk/>
          <pc:sldMk cId="2863721818" sldId="386"/>
        </pc:sldMkLst>
      </pc:sldChg>
      <pc:sldChg chg="modSp add mod modNotesTx">
        <pc:chgData name="Therese Råckle" userId="325c029d-b028-4423-97d7-27effad20855" providerId="ADAL" clId="{7924A3CC-B74E-4E78-B87E-B4F0A6140661}" dt="2023-01-11T08:58:33.442" v="5450" actId="5793"/>
        <pc:sldMkLst>
          <pc:docMk/>
          <pc:sldMk cId="2157386587" sldId="387"/>
        </pc:sldMkLst>
        <pc:spChg chg="mod">
          <ac:chgData name="Therese Råckle" userId="325c029d-b028-4423-97d7-27effad20855" providerId="ADAL" clId="{7924A3CC-B74E-4E78-B87E-B4F0A6140661}" dt="2022-12-12T11:09:16.805" v="2376" actId="20577"/>
          <ac:spMkLst>
            <pc:docMk/>
            <pc:sldMk cId="2157386587" sldId="387"/>
            <ac:spMk id="2" creationId="{D74D3904-CC55-4B2F-8F75-1D2EDB6E3706}"/>
          </ac:spMkLst>
        </pc:spChg>
        <pc:spChg chg="mod">
          <ac:chgData name="Therese Råckle" userId="325c029d-b028-4423-97d7-27effad20855" providerId="ADAL" clId="{7924A3CC-B74E-4E78-B87E-B4F0A6140661}" dt="2023-01-11T08:58:33.442" v="5450" actId="5793"/>
          <ac:spMkLst>
            <pc:docMk/>
            <pc:sldMk cId="2157386587" sldId="387"/>
            <ac:spMk id="4" creationId="{AAE3F5B2-EE5B-438D-BC0D-BFF4081E36FA}"/>
          </ac:spMkLst>
        </pc:spChg>
        <pc:picChg chg="mod">
          <ac:chgData name="Therese Råckle" userId="325c029d-b028-4423-97d7-27effad20855" providerId="ADAL" clId="{7924A3CC-B74E-4E78-B87E-B4F0A6140661}" dt="2022-12-19T15:28:47.740" v="3989" actId="1036"/>
          <ac:picMkLst>
            <pc:docMk/>
            <pc:sldMk cId="2157386587" sldId="387"/>
            <ac:picMk id="13" creationId="{3A161096-D436-470F-9C55-5C11A7C2FDB6}"/>
          </ac:picMkLst>
        </pc:picChg>
      </pc:sldChg>
      <pc:sldChg chg="addSp modSp add mod modNotesTx">
        <pc:chgData name="Therese Råckle" userId="325c029d-b028-4423-97d7-27effad20855" providerId="ADAL" clId="{7924A3CC-B74E-4E78-B87E-B4F0A6140661}" dt="2023-01-13T07:29:32.959" v="5614" actId="20577"/>
        <pc:sldMkLst>
          <pc:docMk/>
          <pc:sldMk cId="1084210528" sldId="388"/>
        </pc:sldMkLst>
        <pc:spChg chg="mod">
          <ac:chgData name="Therese Råckle" userId="325c029d-b028-4423-97d7-27effad20855" providerId="ADAL" clId="{7924A3CC-B74E-4E78-B87E-B4F0A6140661}" dt="2022-12-19T09:53:06.409" v="3652" actId="20577"/>
          <ac:spMkLst>
            <pc:docMk/>
            <pc:sldMk cId="1084210528" sldId="388"/>
            <ac:spMk id="2" creationId="{36D7C9BB-56E8-4B83-ABBA-FB5CFB7B28FB}"/>
          </ac:spMkLst>
        </pc:spChg>
        <pc:spChg chg="mod">
          <ac:chgData name="Therese Råckle" userId="325c029d-b028-4423-97d7-27effad20855" providerId="ADAL" clId="{7924A3CC-B74E-4E78-B87E-B4F0A6140661}" dt="2022-12-19T06:37:26.024" v="3061" actId="20577"/>
          <ac:spMkLst>
            <pc:docMk/>
            <pc:sldMk cId="1084210528" sldId="388"/>
            <ac:spMk id="3" creationId="{9375D99A-5853-4793-9C66-A66A9BE3F95D}"/>
          </ac:spMkLst>
        </pc:spChg>
        <pc:spChg chg="add mod">
          <ac:chgData name="Therese Råckle" userId="325c029d-b028-4423-97d7-27effad20855" providerId="ADAL" clId="{7924A3CC-B74E-4E78-B87E-B4F0A6140661}" dt="2023-01-13T07:29:32.959" v="5614" actId="20577"/>
          <ac:spMkLst>
            <pc:docMk/>
            <pc:sldMk cId="1084210528" sldId="388"/>
            <ac:spMk id="5" creationId="{DF740CE1-F021-4720-B5C0-36928FD8E274}"/>
          </ac:spMkLst>
        </pc:spChg>
      </pc:sldChg>
      <pc:sldChg chg="add modNotesTx">
        <pc:chgData name="Therese Råckle" userId="325c029d-b028-4423-97d7-27effad20855" providerId="ADAL" clId="{7924A3CC-B74E-4E78-B87E-B4F0A6140661}" dt="2023-01-11T08:55:56.857" v="5349" actId="20577"/>
        <pc:sldMkLst>
          <pc:docMk/>
          <pc:sldMk cId="3260578978" sldId="64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2023-01-13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734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16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2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191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070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51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Garamond" panose="02020404030301010803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4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1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Garamond" panose="02020404030301010803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8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8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47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6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7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D9B8F6-4EE4-46B8-B091-3AAB4F69E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1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815-FD6A-4357-A3D4-683EBC61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45DC73E-0213-438A-A76D-256BB49ED6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3E4FD0-B5F4-4AC6-BAE8-BB27619A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2F79B8F-C10F-4CB4-B6DE-AD088742B7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9935E0-1D09-469A-AB0D-06F8D36B8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7F2A66B-9AF7-4323-A8C9-DCFB1EA9ECF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828" b="483"/>
          <a:stretch/>
        </p:blipFill>
        <p:spPr bwMode="auto">
          <a:xfrm>
            <a:off x="-1200" y="-1"/>
            <a:ext cx="12193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6911F1B-3AC3-4ABF-ABB1-F0100F91D55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C85DC5A-37EE-4C40-A31F-27139B40F3A3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3895DE6-7948-4E80-A557-AB21DC17630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800" b="1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404C47-BD6D-42F6-9A2F-8075F48D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E275C34-2FFB-40FD-9662-32DB3AFF5F8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0C18B7AA-70C0-4E97-AF69-0847B1E9184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9763" y="1808163"/>
            <a:ext cx="7764461" cy="416083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74C87EF-BADA-4697-890E-5F1C31233CF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6003" y="1668315"/>
            <a:ext cx="505205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9F13C966-A51D-478E-B930-E7268FB0E0D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88414" y="1668316"/>
            <a:ext cx="507693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F950A-3DF1-435B-A04C-D5EA316E9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C347EDAC-96C1-4197-BCC9-2DC4DED34E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33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E478E9F-EA97-584B-A2E9-A3C9F49D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44DBCCD-EA1F-1546-9FCF-0E871F458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37243" y="6356353"/>
            <a:ext cx="2743200" cy="365125"/>
          </a:xfrm>
        </p:spPr>
        <p:txBody>
          <a:bodyPr/>
          <a:lstStyle/>
          <a:p>
            <a:fld id="{35DC3D6C-A556-0D48-B15A-DD8A2D5F88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03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3936A-4F2C-48F4-89F0-FBD8E64A2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558800" dist="50800" dir="540000" algn="tl">
                    <a:srgbClr val="000000">
                      <a:alpha val="60000"/>
                    </a:srgbClr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A94EBC-08A0-4F04-9DBD-6CA838CA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10D00ED-BF2A-4CFC-AE60-E8B527FC7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F80ED9-5EF2-4185-85F6-4C76B974C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65" r:id="rId6"/>
    <p:sldLayoutId id="2147483683" r:id="rId7"/>
    <p:sldLayoutId id="2147483666" r:id="rId8"/>
    <p:sldLayoutId id="2147483684" r:id="rId9"/>
    <p:sldLayoutId id="2147483692" r:id="rId10"/>
    <p:sldLayoutId id="2147483693" r:id="rId11"/>
    <p:sldLayoutId id="2147483694" r:id="rId12"/>
    <p:sldLayoutId id="2147483688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3" r:id="rId20"/>
    <p:sldLayoutId id="2147483657" r:id="rId21"/>
    <p:sldLayoutId id="2147483664" r:id="rId22"/>
    <p:sldLayoutId id="2147483687" r:id="rId23"/>
    <p:sldLayoutId id="2147483662" r:id="rId24"/>
    <p:sldLayoutId id="2147483691" r:id="rId25"/>
    <p:sldLayoutId id="2147483672" r:id="rId26"/>
    <p:sldLayoutId id="2147483676" r:id="rId27"/>
    <p:sldLayoutId id="2147483649" r:id="rId28"/>
    <p:sldLayoutId id="2147483697" r:id="rId29"/>
    <p:sldLayoutId id="2147483698" r:id="rId3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da/photo/63561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cka.infocaption.com/939.gui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acka.infocaption.com/1978.guide" TargetMode="External"/><Relationship Id="rId4" Type="http://schemas.openxmlformats.org/officeDocument/2006/relationships/hyperlink" Target="https://www.nacka.se/underwebbar/anordnare-och-utforare-av-socialtjanst/pulsen-combine-for-utforare/support-och-handledning/lathundar-och-manual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ka.se/underwebbar/anordnare-och-utforare-av-socialtjanst/turbundna-resor-med-siriu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ka.se/underwebbar/anordnare-och-utforare-av-socialtjanst/daglig-verksamhet-enligt-ls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7104F-80DD-43FC-A5C3-9FDD88AB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KVALITETSDIALOG – daglig verksamhet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FE1680-F2FA-483B-BD16-07CA2248C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13 januari 2023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820DE7-9915-4B7B-8042-376F324EF7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4562F8-E848-4052-A388-B2DB8634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beredskapsplan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71C8B4-8417-46F4-B3D1-8832AA76C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Enligt villkor: </a:t>
            </a:r>
            <a:r>
              <a:rPr lang="sv-SE" i="1" dirty="0"/>
              <a:t>Anordnare ska följa kommunens anvisningar i beredskapsplanen vid allvarlig händelse och ha en egen handlingsplan som utgår från kommunens beredskapsplan.</a:t>
            </a:r>
          </a:p>
          <a:p>
            <a:r>
              <a:rPr lang="sv-SE" dirty="0"/>
              <a:t>Arbete pågår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Reflektioner</a:t>
            </a:r>
          </a:p>
          <a:p>
            <a:r>
              <a:rPr lang="sv-SE" dirty="0"/>
              <a:t>Vad är viktigt för er att ha med?</a:t>
            </a:r>
          </a:p>
          <a:p>
            <a:r>
              <a:rPr lang="sv-SE" dirty="0"/>
              <a:t>Finns situationer när kund bör stanna kvar hemma? Vissa kunder kanske inte kan stanna hemma? 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56EAF4-C38D-4D9A-B671-0C4C08E8F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1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opp, kaffe, mat, dryck&#10;&#10;Automatiskt genererad beskrivning">
            <a:extLst>
              <a:ext uri="{FF2B5EF4-FFF2-40B4-BE49-F238E27FC236}">
                <a16:creationId xmlns:a16="http://schemas.microsoft.com/office/drawing/2014/main" id="{166FED11-054F-4406-AD9A-B872EE5CB0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614" r="1" b="7760"/>
          <a:stretch/>
        </p:blipFill>
        <p:spPr>
          <a:xfrm>
            <a:off x="6150194" y="10"/>
            <a:ext cx="6048000" cy="6857990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EAD47085-7169-0725-F832-9E4D923B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847975"/>
            <a:ext cx="5233470" cy="1133475"/>
          </a:xfrm>
        </p:spPr>
        <p:txBody>
          <a:bodyPr/>
          <a:lstStyle/>
          <a:p>
            <a:pPr algn="ctr"/>
            <a:r>
              <a:rPr lang="en-US" dirty="0"/>
              <a:t>fika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4C251CB-AA6D-C08F-49D9-1884CFF344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96460" y="5951832"/>
            <a:ext cx="2026674" cy="6402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Pulsen </a:t>
            </a:r>
            <a:r>
              <a:rPr lang="sv-SE" dirty="0" err="1"/>
              <a:t>combine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Ronja Hallerby-Löfgren, verksamhetsspecialist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Övergång till digitala akter: Genomförandeplaner ska skickas digitalt i </a:t>
            </a:r>
            <a:r>
              <a:rPr lang="sv-SE" dirty="0" err="1"/>
              <a:t>Combine</a:t>
            </a:r>
            <a:r>
              <a:rPr lang="sv-SE" dirty="0"/>
              <a:t>. </a:t>
            </a:r>
            <a:br>
              <a:rPr lang="sv-SE" dirty="0"/>
            </a:br>
            <a:endParaRPr lang="sv-SE" dirty="0"/>
          </a:p>
          <a:p>
            <a:r>
              <a:rPr lang="sv-SE" dirty="0"/>
              <a:t>Lathund för </a:t>
            </a:r>
            <a:r>
              <a:rPr lang="sv-SE" dirty="0" err="1"/>
              <a:t>combine</a:t>
            </a:r>
            <a:r>
              <a:rPr lang="sv-SE" dirty="0"/>
              <a:t>:</a:t>
            </a:r>
          </a:p>
          <a:p>
            <a:pPr marL="0" indent="0">
              <a:buNone/>
            </a:pPr>
            <a:r>
              <a:rPr lang="sv-SE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InfoCaption</a:t>
            </a:r>
            <a:endParaRPr lang="sv-SE" dirty="0"/>
          </a:p>
          <a:p>
            <a:pPr marL="0" indent="0">
              <a:buNone/>
            </a:pPr>
            <a:r>
              <a:rPr lang="sv-SE" dirty="0">
                <a:hlinkClick r:id="rId4"/>
              </a:rPr>
              <a:t>Lathundar och manualer för utförare | Nacka kommun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Genomförandeplaner: </a:t>
            </a:r>
            <a:r>
              <a:rPr lang="sv-SE" dirty="0" err="1">
                <a:hlinkClick r:id="rId5"/>
              </a:rPr>
              <a:t>InfoCaption</a:t>
            </a:r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19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Turbundna resor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Sirius haft omfattande problem under hösten 2022 pga nytt system. </a:t>
            </a:r>
            <a:br>
              <a:rPr lang="sv-SE" dirty="0"/>
            </a:br>
            <a:endParaRPr lang="sv-SE" dirty="0"/>
          </a:p>
          <a:p>
            <a:r>
              <a:rPr lang="sv-SE" dirty="0"/>
              <a:t>Nacka kommun har tät dialog och uppföljning med Sirius.</a:t>
            </a:r>
          </a:p>
          <a:p>
            <a:endParaRPr lang="sv-SE" dirty="0"/>
          </a:p>
          <a:p>
            <a:r>
              <a:rPr lang="sv-SE" dirty="0"/>
              <a:t>Registrera alla avvikelser via länk </a:t>
            </a:r>
            <a:r>
              <a:rPr lang="sv-SE" dirty="0">
                <a:hlinkClick r:id="rId3"/>
              </a:rPr>
              <a:t>Turbundna resor med Sirius | Nacka kommun</a:t>
            </a:r>
            <a:br>
              <a:rPr lang="sv-SE" dirty="0"/>
            </a:br>
            <a:r>
              <a:rPr lang="sv-SE" dirty="0"/>
              <a:t>Viktigt för att kunna förbättra! </a:t>
            </a:r>
          </a:p>
          <a:p>
            <a:endParaRPr lang="sv-SE" dirty="0"/>
          </a:p>
          <a:p>
            <a:r>
              <a:rPr lang="sv-SE" dirty="0"/>
              <a:t>Ny upphandling pågår. Beslut i vår, nytt avtal fr.o.m. okt 2023.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558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auktorisationsvillkor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Finns att läsa i sin helhet</a:t>
            </a:r>
          </a:p>
          <a:p>
            <a:pPr marL="0" indent="0">
              <a:buNone/>
            </a:pPr>
            <a:r>
              <a:rPr lang="sv-SE">
                <a:hlinkClick r:id="rId3"/>
              </a:rPr>
              <a:t>Daglig verksamhet enligt LSS | Nacka kommun</a:t>
            </a:r>
            <a:endParaRPr lang="sv-SE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Nya villkor sedan 2021-12-01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1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8CE0EF-B95E-46C8-B631-C8EC3725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4" y="500067"/>
            <a:ext cx="7764462" cy="1047379"/>
          </a:xfrm>
        </p:spPr>
        <p:txBody>
          <a:bodyPr>
            <a:normAutofit/>
          </a:bodyPr>
          <a:lstStyle/>
          <a:p>
            <a:r>
              <a:rPr lang="sv-SE" sz="3600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Exempel på ändringar i villkoren för DV</a:t>
            </a:r>
            <a:endParaRPr lang="sv-SE" sz="36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0C0CA8-2524-48DB-9147-9B05FA529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867" y="2056732"/>
            <a:ext cx="8035359" cy="4054701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SimSun" panose="02010600030101010101" pitchFamily="2" charset="-122"/>
                <a:cs typeface="Angsana New" panose="02020603050405020304" pitchFamily="18" charset="-34"/>
              </a:rPr>
              <a:t>En ny typ av daglig verksamhet: Individuellt utformad daglig verksamhet. 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sv-SE" sz="2000" dirty="0"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SimSun" panose="02010600030101010101" pitchFamily="2" charset="-122"/>
                <a:cs typeface="Angsana New" panose="02020603050405020304" pitchFamily="18" charset="-34"/>
              </a:rPr>
              <a:t>För kommunala anordnare behöver myndigheten inte längre godkänna byte av samordnare, utan endast den verksamhetsansvarige som ansvarar för verksamhetens kvalitet/dagliga ledningen.</a:t>
            </a:r>
            <a:br>
              <a:rPr lang="sv-SE" sz="2000" dirty="0">
                <a:effectLst/>
                <a:ea typeface="SimSun" panose="02010600030101010101" pitchFamily="2" charset="-122"/>
                <a:cs typeface="Angsana New" panose="02020603050405020304" pitchFamily="18" charset="-34"/>
              </a:rPr>
            </a:br>
            <a:br>
              <a:rPr lang="sv-SE" sz="2000" dirty="0">
                <a:effectLst/>
                <a:ea typeface="SimSun" panose="02010600030101010101" pitchFamily="2" charset="-122"/>
                <a:cs typeface="Angsana New" panose="02020603050405020304" pitchFamily="18" charset="-34"/>
              </a:rPr>
            </a:br>
            <a:r>
              <a:rPr lang="sv-SE" sz="2000" dirty="0">
                <a:effectLst/>
                <a:ea typeface="SimSun" panose="02010600030101010101" pitchFamily="2" charset="-122"/>
                <a:cs typeface="Angsana New" panose="02020603050405020304" pitchFamily="18" charset="-34"/>
              </a:rPr>
              <a:t>För privata anordnare är det IVO som avgör som verksamhetens ledning uppfyller krav.  Myndigheten önskar att IVO-tillståndet skickas för kännedom.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9A27BA-72BF-47DB-86B7-D6539D35E5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52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 anchor="t">
            <a:normAutofit/>
          </a:bodyPr>
          <a:lstStyle/>
          <a:p>
            <a:r>
              <a:rPr lang="sv-SE" sz="3900" dirty="0"/>
              <a:t>Hälso- och sjukvårdsfrågor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AA28A7-9DA6-FEA7-48DA-087E6A1EA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96460" y="5951833"/>
            <a:ext cx="2026674" cy="64026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DF740CE1-F021-4720-B5C0-36928FD8E274}"/>
              </a:ext>
            </a:extLst>
          </p:cNvPr>
          <p:cNvSpPr txBox="1">
            <a:spLocks/>
          </p:cNvSpPr>
          <p:nvPr/>
        </p:nvSpPr>
        <p:spPr>
          <a:xfrm>
            <a:off x="792163" y="1960563"/>
            <a:ext cx="7764462" cy="41608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 Pro Light" panose="020B0302020104020203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 Pro Light" panose="020B0302020104020203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 Pro Light" panose="020B0302020104020203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 Pro Light" panose="020B0302020104020203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  <a:p>
            <a:r>
              <a:rPr lang="sv-SE" dirty="0"/>
              <a:t>MAS Anna-Lena Möllstam</a:t>
            </a:r>
          </a:p>
          <a:p>
            <a:r>
              <a:rPr lang="sv-SE" dirty="0"/>
              <a:t>Hur fungerar samverkan med familjeläkarna?</a:t>
            </a:r>
          </a:p>
        </p:txBody>
      </p:sp>
    </p:spTree>
    <p:extLst>
      <p:ext uri="{BB962C8B-B14F-4D97-AF65-F5344CB8AC3E}">
        <p14:creationId xmlns:p14="http://schemas.microsoft.com/office/powerpoint/2010/main" val="108421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 anchor="t">
            <a:normAutofit/>
          </a:bodyPr>
          <a:lstStyle/>
          <a:p>
            <a:r>
              <a:rPr lang="sv-SE" sz="3900" dirty="0"/>
              <a:t>Information från omsorgsenheten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Jämföraren – översyn pågår </a:t>
            </a:r>
            <a:br>
              <a:rPr lang="sv-SE" dirty="0"/>
            </a:br>
            <a:endParaRPr lang="sv-SE" dirty="0"/>
          </a:p>
          <a:p>
            <a:r>
              <a:rPr lang="sv-SE" dirty="0"/>
              <a:t>Habiliteringsersättningen – information</a:t>
            </a:r>
            <a:br>
              <a:rPr lang="sv-SE" dirty="0"/>
            </a:br>
            <a:endParaRPr lang="sv-S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AA28A7-9DA6-FEA7-48DA-087E6A1EA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96460" y="5951833"/>
            <a:ext cx="2026674" cy="6402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4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Övriga frågor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0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7D3F9CA-0BF8-4C2F-9CE8-5EE29B21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06" y="2579238"/>
            <a:ext cx="7764433" cy="1133475"/>
          </a:xfrm>
        </p:spPr>
        <p:txBody>
          <a:bodyPr anchor="t">
            <a:normAutofit fontScale="90000"/>
          </a:bodyPr>
          <a:lstStyle/>
          <a:p>
            <a:r>
              <a:rPr lang="sv-SE" sz="3900" dirty="0"/>
              <a:t>Hur upplevde ni denna kvalitetsdialog?</a:t>
            </a:r>
            <a:br>
              <a:rPr lang="sv-SE" sz="3900" dirty="0"/>
            </a:br>
            <a:br>
              <a:rPr lang="sv-SE" sz="3900" dirty="0"/>
            </a:br>
            <a:endParaRPr lang="sv-SE" sz="39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E84FDAB-7D8D-2005-B99F-DFE15D0A81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96460" y="5951833"/>
            <a:ext cx="2026674" cy="64026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ubrik 4">
            <a:extLst>
              <a:ext uri="{FF2B5EF4-FFF2-40B4-BE49-F238E27FC236}">
                <a16:creationId xmlns:a16="http://schemas.microsoft.com/office/drawing/2014/main" id="{037CC8CD-7F95-46D1-96AD-EF52853AD781}"/>
              </a:ext>
            </a:extLst>
          </p:cNvPr>
          <p:cNvSpPr txBox="1">
            <a:spLocks/>
          </p:cNvSpPr>
          <p:nvPr/>
        </p:nvSpPr>
        <p:spPr>
          <a:xfrm>
            <a:off x="4021812" y="4175429"/>
            <a:ext cx="3750589" cy="1133475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dirty="0"/>
              <a:t>Vilket innehåll önskar ni </a:t>
            </a:r>
            <a:br>
              <a:rPr lang="sv-SE" sz="2000" dirty="0"/>
            </a:br>
            <a:r>
              <a:rPr lang="sv-SE" sz="2000" dirty="0"/>
              <a:t>i dialogerna framöver?</a:t>
            </a:r>
          </a:p>
        </p:txBody>
      </p:sp>
    </p:spTree>
    <p:extLst>
      <p:ext uri="{BB962C8B-B14F-4D97-AF65-F5344CB8AC3E}">
        <p14:creationId xmlns:p14="http://schemas.microsoft.com/office/powerpoint/2010/main" val="176850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503DAFA6-8904-4239-B607-ADF234CC8712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74D3904-CC55-4B2F-8F75-1D2EDB6E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Välkomna på kvalitetsdialog!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E3F5B2-EE5B-438D-BC0D-BFF4081E36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BDFBF8B-1615-4193-A913-DB940B0341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11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54B00A8-51C0-4111-9290-423014F1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 anchor="t">
            <a:normAutofit/>
          </a:bodyPr>
          <a:lstStyle/>
          <a:p>
            <a:r>
              <a:rPr lang="sv-SE" dirty="0"/>
              <a:t>Tack för er samverkan!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1C10DC1-739C-4EA1-A8BA-DDAB2804B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>
            <a:normAutofit/>
          </a:bodyPr>
          <a:lstStyle/>
          <a:p>
            <a:r>
              <a:rPr lang="sv-SE" dirty="0"/>
              <a:t>Om ni har frågor eller synpunkter är ni välkomna att ta kontakt kos@nacka.se</a:t>
            </a:r>
            <a:endParaRPr lang="sv-S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B425BE3-75D3-CADF-CE5F-2062621D5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96460" y="5951833"/>
            <a:ext cx="2026674" cy="6402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69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 anchor="t">
            <a:normAutofit/>
          </a:bodyPr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Brukarundersökningen</a:t>
            </a:r>
          </a:p>
          <a:p>
            <a:r>
              <a:rPr lang="sv-SE" dirty="0"/>
              <a:t>Målgrupp för daglig verksamhet och ersättning för 2023</a:t>
            </a:r>
          </a:p>
          <a:p>
            <a:r>
              <a:rPr lang="sv-SE" dirty="0"/>
              <a:t>Arbete kring det övergripande målet för daglig verksamhet</a:t>
            </a:r>
          </a:p>
          <a:p>
            <a:r>
              <a:rPr lang="sv-SE" dirty="0"/>
              <a:t>Beredskapsplan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FIKA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Pulsen </a:t>
            </a:r>
            <a:r>
              <a:rPr lang="sv-SE" dirty="0" err="1"/>
              <a:t>Combine</a:t>
            </a:r>
            <a:endParaRPr lang="sv-SE" dirty="0"/>
          </a:p>
          <a:p>
            <a:r>
              <a:rPr lang="sv-SE" dirty="0"/>
              <a:t>Turbundna resor</a:t>
            </a:r>
          </a:p>
          <a:p>
            <a:r>
              <a:rPr lang="sv-SE" dirty="0"/>
              <a:t>Ändringar i villkoren </a:t>
            </a:r>
          </a:p>
          <a:p>
            <a:r>
              <a:rPr lang="sv-SE" dirty="0"/>
              <a:t>Hälso- och sjukvårdsfrågor </a:t>
            </a:r>
          </a:p>
          <a:p>
            <a:r>
              <a:rPr lang="sv-SE" dirty="0"/>
              <a:t>Information från Omsorgsenheten</a:t>
            </a:r>
          </a:p>
          <a:p>
            <a:r>
              <a:rPr lang="sv-SE" dirty="0"/>
              <a:t>Övriga frågor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F2B3701-D856-EA89-39FD-DD72228D13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96460" y="5951833"/>
            <a:ext cx="2026674" cy="6402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5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3A161096-D436-470F-9C55-5C11A7C2FDB6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74D3904-CC55-4B2F-8F75-1D2EDB6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90" y="500400"/>
            <a:ext cx="5733504" cy="1133475"/>
          </a:xfrm>
        </p:spPr>
        <p:txBody>
          <a:bodyPr>
            <a:noAutofit/>
          </a:bodyPr>
          <a:lstStyle/>
          <a:p>
            <a:r>
              <a:rPr lang="sv-SE" sz="3200" dirty="0"/>
              <a:t>Brukarundersökningar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E3F5B2-EE5B-438D-BC0D-BFF4081E36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6690" y="1314450"/>
            <a:ext cx="5456543" cy="4654550"/>
          </a:xfrm>
        </p:spPr>
        <p:txBody>
          <a:bodyPr/>
          <a:lstStyle/>
          <a:p>
            <a:r>
              <a:rPr lang="sv-SE" dirty="0"/>
              <a:t>Undersökning via SKR årligen</a:t>
            </a:r>
          </a:p>
          <a:p>
            <a:r>
              <a:rPr lang="sv-SE" dirty="0"/>
              <a:t>Totalt har ca 144 kunder svarat från 7 verksamheter belägna i Nacka </a:t>
            </a:r>
          </a:p>
          <a:p>
            <a:r>
              <a:rPr lang="sv-SE" dirty="0"/>
              <a:t>Svaren ligger i linje med resultatet nationellt</a:t>
            </a:r>
          </a:p>
          <a:p>
            <a:r>
              <a:rPr lang="sv-SE" sz="2000" dirty="0">
                <a:solidFill>
                  <a:srgbClr val="000000"/>
                </a:solidFill>
                <a:effectLst/>
                <a:ea typeface="Garamond" panose="02020404030301010803" pitchFamily="18" charset="0"/>
              </a:rPr>
              <a:t>Majoriteten av kunderna är nöjda</a:t>
            </a:r>
            <a:endParaRPr lang="sv-SE" dirty="0"/>
          </a:p>
          <a:p>
            <a:r>
              <a:rPr lang="sv-SE" dirty="0"/>
              <a:t>2022 har u</a:t>
            </a:r>
            <a:r>
              <a:rPr lang="sv-SE" sz="2000" dirty="0">
                <a:solidFill>
                  <a:srgbClr val="2B2E2F"/>
                </a:solidFill>
                <a:effectLst/>
                <a:ea typeface="Times New Roman" panose="02020603050405020304" pitchFamily="18" charset="0"/>
              </a:rPr>
              <a:t>ndersökningen och resultatet utgått ifrån geografisk kommun, inte placerande kommun</a:t>
            </a:r>
          </a:p>
          <a:p>
            <a:r>
              <a:rPr lang="sv-SE" dirty="0">
                <a:solidFill>
                  <a:srgbClr val="2B2E2F"/>
                </a:solidFill>
              </a:rPr>
              <a:t>Andra former för brukarundersökningar (ISU)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BDFBF8B-1615-4193-A913-DB940B0341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63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1A18A2C-66F7-1E46-A5D7-CD2ED7F2C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DC3D6C-A556-0D48-B15A-DD8A2D5F88FC}" type="slidenum">
              <a:rPr lang="sv-SE" smtClean="0"/>
              <a:t>5</a:t>
            </a:fld>
            <a:endParaRPr lang="sv-SE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547A9AC-EFE1-2D41-8662-C22D484BCBD4}"/>
              </a:ext>
            </a:extLst>
          </p:cNvPr>
          <p:cNvSpPr txBox="1"/>
          <p:nvPr/>
        </p:nvSpPr>
        <p:spPr>
          <a:xfrm>
            <a:off x="1775519" y="1167401"/>
            <a:ext cx="8592444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Får du bestämma om saker som är viktiga för dig i din dagliga verksamhet?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41F5471-F7BD-E94F-943B-532DB7362C30}"/>
              </a:ext>
            </a:extLst>
          </p:cNvPr>
          <p:cNvSpPr txBox="1"/>
          <p:nvPr/>
        </p:nvSpPr>
        <p:spPr>
          <a:xfrm>
            <a:off x="1559497" y="6437948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sz="9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291715A-1CD1-6848-8B3D-311FB8E34DCA}"/>
              </a:ext>
            </a:extLst>
          </p:cNvPr>
          <p:cNvSpPr txBox="1"/>
          <p:nvPr/>
        </p:nvSpPr>
        <p:spPr>
          <a:xfrm>
            <a:off x="2783632" y="189220"/>
            <a:ext cx="8097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i="1">
                <a:latin typeface="Arial" panose="020B0604020202020204" pitchFamily="34" charset="0"/>
                <a:cs typeface="Arial" panose="020B0604020202020204" pitchFamily="34" charset="0"/>
              </a:rPr>
              <a:t>Daglig verksamhet LSS: Nacka</a:t>
            </a:r>
          </a:p>
        </p:txBody>
      </p:sp>
      <p:graphicFrame>
        <p:nvGraphicFramePr>
          <p:cNvPr id="2" name="Tabell 10">
            <a:extLst>
              <a:ext uri="{FF2B5EF4-FFF2-40B4-BE49-F238E27FC236}">
                <a16:creationId xmlns:a16="http://schemas.microsoft.com/office/drawing/2014/main" id="{C5969678-6447-E859-53BA-6F5891BAFFFF}"/>
              </a:ext>
            </a:extLst>
          </p:cNvPr>
          <p:cNvGraphicFramePr>
            <a:graphicFrameLocks noGrp="1"/>
          </p:cNvGraphicFramePr>
          <p:nvPr/>
        </p:nvGraphicFramePr>
        <p:xfrm>
          <a:off x="1519541" y="2590291"/>
          <a:ext cx="9108000" cy="201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630">
                  <a:extLst>
                    <a:ext uri="{9D8B030D-6E8A-4147-A177-3AD203B41FA5}">
                      <a16:colId xmlns:a16="http://schemas.microsoft.com/office/drawing/2014/main" val="60862922"/>
                    </a:ext>
                  </a:extLst>
                </a:gridCol>
                <a:gridCol w="1039395">
                  <a:extLst>
                    <a:ext uri="{9D8B030D-6E8A-4147-A177-3AD203B41FA5}">
                      <a16:colId xmlns:a16="http://schemas.microsoft.com/office/drawing/2014/main" val="665048079"/>
                    </a:ext>
                  </a:extLst>
                </a:gridCol>
                <a:gridCol w="1039395">
                  <a:extLst>
                    <a:ext uri="{9D8B030D-6E8A-4147-A177-3AD203B41FA5}">
                      <a16:colId xmlns:a16="http://schemas.microsoft.com/office/drawing/2014/main" val="511478028"/>
                    </a:ext>
                  </a:extLst>
                </a:gridCol>
                <a:gridCol w="1039395">
                  <a:extLst>
                    <a:ext uri="{9D8B030D-6E8A-4147-A177-3AD203B41FA5}">
                      <a16:colId xmlns:a16="http://schemas.microsoft.com/office/drawing/2014/main" val="3760542871"/>
                    </a:ext>
                  </a:extLst>
                </a:gridCol>
                <a:gridCol w="1039395">
                  <a:extLst>
                    <a:ext uri="{9D8B030D-6E8A-4147-A177-3AD203B41FA5}">
                      <a16:colId xmlns:a16="http://schemas.microsoft.com/office/drawing/2014/main" val="462950667"/>
                    </a:ext>
                  </a:extLst>
                </a:gridCol>
                <a:gridCol w="1039395">
                  <a:extLst>
                    <a:ext uri="{9D8B030D-6E8A-4147-A177-3AD203B41FA5}">
                      <a16:colId xmlns:a16="http://schemas.microsoft.com/office/drawing/2014/main" val="2461712625"/>
                    </a:ext>
                  </a:extLst>
                </a:gridCol>
                <a:gridCol w="1039395">
                  <a:extLst>
                    <a:ext uri="{9D8B030D-6E8A-4147-A177-3AD203B41FA5}">
                      <a16:colId xmlns:a16="http://schemas.microsoft.com/office/drawing/2014/main" val="3961973622"/>
                    </a:ext>
                  </a:extLst>
                </a:gridCol>
              </a:tblGrid>
              <a:tr h="456860">
                <a:tc>
                  <a:txBody>
                    <a:bodyPr/>
                    <a:lstStyle/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Nacka 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t>-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t>-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Nationellt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t>-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t>-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411099"/>
                  </a:ext>
                </a:extLst>
              </a:tr>
              <a:tr h="456860">
                <a:tc>
                  <a:txBody>
                    <a:bodyPr/>
                    <a:lstStyle/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32402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/>
                      <a:r>
                        <a:rPr lang="sv-SE" sz="12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Antal svar</a:t>
                      </a:r>
                      <a:endParaRPr sz="1200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sz="1200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14788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12387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11531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83 %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81 %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77 %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77 %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75 %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213349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Ibland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4081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Nej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34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57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3A161096-D436-470F-9C55-5C11A7C2FDB6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>
          <a:xfrm>
            <a:off x="6150194" y="9525"/>
            <a:ext cx="6048000" cy="6858000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74D3904-CC55-4B2F-8F75-1D2EDB6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90" y="500400"/>
            <a:ext cx="5733504" cy="1133475"/>
          </a:xfrm>
        </p:spPr>
        <p:txBody>
          <a:bodyPr>
            <a:noAutofit/>
          </a:bodyPr>
          <a:lstStyle/>
          <a:p>
            <a:r>
              <a:rPr lang="sv-SE" sz="3600" dirty="0"/>
              <a:t>Brukarundersökning 2023 och framåt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E3F5B2-EE5B-438D-BC0D-BFF4081E36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Nytt arbetssätt 2022. Resultatet är därmed svårt att jämföra med tidigare år (flera kunder från flera verksamheter deltog)</a:t>
            </a:r>
          </a:p>
          <a:p>
            <a:r>
              <a:rPr lang="sv-SE" sz="2000" dirty="0">
                <a:solidFill>
                  <a:srgbClr val="2B2E2F"/>
                </a:solidFill>
                <a:effectLst/>
                <a:ea typeface="Times New Roman" panose="02020603050405020304" pitchFamily="18" charset="0"/>
              </a:rPr>
              <a:t>Ny upphandling av årliga brukarundersökningen pågår via SKR </a:t>
            </a:r>
          </a:p>
          <a:p>
            <a:r>
              <a:rPr lang="sv-SE" dirty="0"/>
              <a:t>Arbetssätt framöver</a:t>
            </a:r>
          </a:p>
          <a:p>
            <a:endParaRPr lang="sv-SE" dirty="0"/>
          </a:p>
          <a:p>
            <a:r>
              <a:rPr lang="sv-SE" dirty="0"/>
              <a:t>Reflektioner från föregående undersökning?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BDFBF8B-1615-4193-A913-DB940B0341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38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Målgrupp för daglig verksamhet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>
            <a:normAutofit/>
          </a:bodyPr>
          <a:lstStyle/>
          <a:p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/>
              <a:t>Bakgrund och aktuell lägesbild från LSS: </a:t>
            </a:r>
          </a:p>
          <a:p>
            <a:r>
              <a:rPr lang="sv-SE" dirty="0"/>
              <a:t>Flera kunder med stora/komplexa behov</a:t>
            </a:r>
          </a:p>
          <a:p>
            <a:r>
              <a:rPr lang="sv-SE" dirty="0"/>
              <a:t>Flera kunder med låg närvaro/behov av motiverande stöd 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Har er verksamhet möjlighet att ta emot alla kunder? Finns det annars något er verksamhet behöver för att kunna möjliggöra att ta emot alla kunder? </a:t>
            </a:r>
          </a:p>
          <a:p>
            <a:endParaRPr lang="sv-S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F2B3701-D856-EA89-39FD-DD72228D13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96460" y="5951833"/>
            <a:ext cx="2026674" cy="6402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1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3CC54A-D945-4928-8982-C4F4F23B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Ersättning 2023</a:t>
            </a:r>
            <a:endParaRPr lang="sv-SE" sz="3600" dirty="0">
              <a:latin typeface="Gill Sans MT" panose="020B0502020104020203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72CB03-C32C-489C-A9A0-D29C990D89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EE0FABC-A6BA-45D1-8F32-66A1976F6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66" y="1328444"/>
            <a:ext cx="8659433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2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23" y="500067"/>
            <a:ext cx="7764433" cy="1133475"/>
          </a:xfrm>
        </p:spPr>
        <p:txBody>
          <a:bodyPr anchor="t">
            <a:normAutofit/>
          </a:bodyPr>
          <a:lstStyle/>
          <a:p>
            <a:r>
              <a:rPr lang="sv-SE" dirty="0"/>
              <a:t>Övergripande mål för dv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>
            <a:normAutofit/>
          </a:bodyPr>
          <a:lstStyle/>
          <a:p>
            <a:r>
              <a:rPr lang="sv-SE" b="0" i="0" dirty="0">
                <a:solidFill>
                  <a:srgbClr val="000000"/>
                </a:solidFill>
                <a:effectLst/>
              </a:rPr>
              <a:t>Ett övergripande mål med insatsen daglig verksamhet är att utveckla den enskildes möjligheter till arbete på kortare eller längre sikt</a:t>
            </a:r>
          </a:p>
          <a:p>
            <a:r>
              <a:rPr lang="sv-SE" dirty="0">
                <a:solidFill>
                  <a:srgbClr val="000000"/>
                </a:solidFill>
              </a:rPr>
              <a:t>Fokusområde 2023 </a:t>
            </a:r>
          </a:p>
          <a:p>
            <a:endParaRPr lang="sv-SE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F2B3701-D856-EA89-39FD-DD72228D13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96460" y="5951833"/>
            <a:ext cx="2026674" cy="6402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83140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maj 2021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4AF4FB9-3AFC-4A1B-814D-385FD9381BD8}" vid="{B3A2868C-4DAE-40C1-BA3C-282F403B065E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e771d3-dd5c-4f30-a626-54e19de7dc95">
      <Terms xmlns="http://schemas.microsoft.com/office/infopath/2007/PartnerControls"/>
    </lcf76f155ced4ddcb4097134ff3c332f>
    <TaxCatchAll xmlns="6d106084-a1c2-4892-964e-b1713bbd93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9EB22CB240524FB149E02DF9A1E657" ma:contentTypeVersion="16" ma:contentTypeDescription="Skapa ett nytt dokument." ma:contentTypeScope="" ma:versionID="1deaef1552be3e0832cfc5ef108abb39">
  <xsd:schema xmlns:xsd="http://www.w3.org/2001/XMLSchema" xmlns:xs="http://www.w3.org/2001/XMLSchema" xmlns:p="http://schemas.microsoft.com/office/2006/metadata/properties" xmlns:ns2="b2e771d3-dd5c-4f30-a626-54e19de7dc95" xmlns:ns3="6d106084-a1c2-4892-964e-b1713bbd93cc" targetNamespace="http://schemas.microsoft.com/office/2006/metadata/properties" ma:root="true" ma:fieldsID="cf195d54c200e947021b4ab3f2cea57d" ns2:_="" ns3:_="">
    <xsd:import namespace="b2e771d3-dd5c-4f30-a626-54e19de7dc95"/>
    <xsd:import namespace="6d106084-a1c2-4892-964e-b1713bbd93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771d3-dd5c-4f30-a626-54e19de7d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f1a017-191b-44d6-9726-ee633839f0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06084-a1c2-4892-964e-b1713bbd93c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5491439-12f6-4c4d-be8a-7a72ea843a24}" ma:internalName="TaxCatchAll" ma:showField="CatchAllData" ma:web="6d106084-a1c2-4892-964e-b1713bbd93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E5ED09-09A6-4CAB-92B1-4096388CEF9E}">
  <ds:schemaRefs>
    <ds:schemaRef ds:uri="http://schemas.microsoft.com/office/2006/metadata/properties"/>
    <ds:schemaRef ds:uri="http://schemas.microsoft.com/office/infopath/2007/PartnerControls"/>
    <ds:schemaRef ds:uri="b2e771d3-dd5c-4f30-a626-54e19de7dc95"/>
    <ds:schemaRef ds:uri="6d106084-a1c2-4892-964e-b1713bbd93cc"/>
  </ds:schemaRefs>
</ds:datastoreItem>
</file>

<file path=customXml/itemProps2.xml><?xml version="1.0" encoding="utf-8"?>
<ds:datastoreItem xmlns:ds="http://schemas.openxmlformats.org/officeDocument/2006/customXml" ds:itemID="{A4BC9061-3152-4655-B651-749680F8A9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771d3-dd5c-4f30-a626-54e19de7dc95"/>
    <ds:schemaRef ds:uri="6d106084-a1c2-4892-964e-b1713bbd93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407DA0-8EF6-4765-A5D9-2CBC1BC336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3542</TotalTime>
  <Words>617</Words>
  <Application>Microsoft Office PowerPoint</Application>
  <PresentationFormat>Bredbild</PresentationFormat>
  <Paragraphs>145</Paragraphs>
  <Slides>21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Calibri</vt:lpstr>
      <vt:lpstr>Gill Sans MT</vt:lpstr>
      <vt:lpstr>Gill Sans MT Pro Light</vt:lpstr>
      <vt:lpstr>Symbol</vt:lpstr>
      <vt:lpstr>Times New Roman</vt:lpstr>
      <vt:lpstr>Nacka kommun maj 2021</vt:lpstr>
      <vt:lpstr>KVALITETSDIALOG – daglig verksamhet </vt:lpstr>
      <vt:lpstr>Välkomna på kvalitetsdialog!</vt:lpstr>
      <vt:lpstr>dagordning</vt:lpstr>
      <vt:lpstr>Brukarundersökningar</vt:lpstr>
      <vt:lpstr>PowerPoint-presentation</vt:lpstr>
      <vt:lpstr>Brukarundersökning 2023 och framåt </vt:lpstr>
      <vt:lpstr>Målgrupp för daglig verksamhet </vt:lpstr>
      <vt:lpstr>Ersättning 2023</vt:lpstr>
      <vt:lpstr>Övergripande mål för dv</vt:lpstr>
      <vt:lpstr>beredskapsplan</vt:lpstr>
      <vt:lpstr>fika</vt:lpstr>
      <vt:lpstr>Pulsen combine</vt:lpstr>
      <vt:lpstr>Turbundna resor</vt:lpstr>
      <vt:lpstr>auktorisationsvillkor </vt:lpstr>
      <vt:lpstr>Exempel på ändringar i villkoren för DV</vt:lpstr>
      <vt:lpstr>Hälso- och sjukvårdsfrågor</vt:lpstr>
      <vt:lpstr>Information från omsorgsenheten</vt:lpstr>
      <vt:lpstr>Övriga frågor </vt:lpstr>
      <vt:lpstr>Hur upplevde ni denna kvalitetsdialog?  </vt:lpstr>
      <vt:lpstr>Tack för er samverkan!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Therese Råckle</dc:creator>
  <cp:lastModifiedBy>Therese Råckle</cp:lastModifiedBy>
  <cp:revision>24</cp:revision>
  <cp:lastPrinted>2018-03-09T14:29:17Z</cp:lastPrinted>
  <dcterms:created xsi:type="dcterms:W3CDTF">2022-09-01T12:11:55Z</dcterms:created>
  <dcterms:modified xsi:type="dcterms:W3CDTF">2023-01-13T13:35:24Z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0x010100B79EB22CB240524FB149E02DF9A1E657</vt:lpwstr>
  </property>
  <property fmtid="{D5CDD505-2E9C-101B-9397-08002B2CF9AE}" pid="3" name="MediaServiceImageTags">
    <vt:lpwstr/>
  </property>
</Properties>
</file>