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0" r:id="rId2"/>
    <p:sldId id="290" r:id="rId3"/>
    <p:sldId id="292" r:id="rId4"/>
    <p:sldId id="289" r:id="rId5"/>
    <p:sldId id="279" r:id="rId6"/>
  </p:sldIdLst>
  <p:sldSz cx="12192000" cy="6858000"/>
  <p:notesSz cx="6797675" cy="9929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2801"/>
    <a:srgbClr val="3885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26" autoAdjust="0"/>
    <p:restoredTop sz="91241" autoAdjust="0"/>
  </p:normalViewPr>
  <p:slideViewPr>
    <p:cSldViewPr snapToGrid="0">
      <p:cViewPr varScale="1">
        <p:scale>
          <a:sx n="110" d="100"/>
          <a:sy n="110" d="100"/>
        </p:scale>
        <p:origin x="126" y="2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9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EAA52EF4-A221-4FBA-AE64-7D3430AC67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32BD1A5-6026-4E78-85A1-B63ECA44EC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F61DB-AC4B-450F-93C3-C71E4FE8A52E}" type="datetimeFigureOut">
              <a:rPr lang="sv-SE" smtClean="0"/>
              <a:t>2019-01-24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5FC5327-66F8-43D6-BB05-7AEBF3D072C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9E72939-E2AA-4A0B-87BE-CBFB641A7B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354C0-ECD5-4C44-8214-B6A420EC7C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783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6C6F5-63B6-49E7-B2F9-5F41140D9FE4}" type="datetimeFigureOut">
              <a:rPr lang="en-GB" smtClean="0"/>
              <a:t>24/01/2019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88DA3-5DB5-423B-869F-710A2F573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714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88DA3-5DB5-423B-869F-710A2F573C7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8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, 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9321DD-D9B2-4EAE-AF79-0962788E7A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91" y="2437430"/>
            <a:ext cx="10212693" cy="1325563"/>
          </a:xfrm>
        </p:spPr>
        <p:txBody>
          <a:bodyPr anchor="b"/>
          <a:lstStyle>
            <a:lvl1pPr>
              <a:defRPr lang="en-GB" sz="4800" kern="1200" cap="all" baseline="0" dirty="0" smtClean="0">
                <a:solidFill>
                  <a:schemeClr val="bg1"/>
                </a:solidFill>
                <a:effectLst>
                  <a:outerShdw blurRad="431800" sx="102000" sy="102000" algn="ctr" rotWithShape="0">
                    <a:prstClr val="black">
                      <a:alpha val="60000"/>
                    </a:prstClr>
                  </a:outerShdw>
                  <a:reflection stA="45000" endPos="0" dist="508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Redigera text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93A2A7EE-308B-4807-8CF2-EFEBBEE1D2B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9792" y="3817333"/>
            <a:ext cx="10212693" cy="919767"/>
          </a:xfrm>
        </p:spPr>
        <p:txBody>
          <a:bodyPr>
            <a:noAutofit/>
          </a:bodyPr>
          <a:lstStyle>
            <a:lvl1pPr marL="0" indent="0">
              <a:buNone/>
              <a:defRPr lang="sv-SE" sz="2800" b="0" kern="1200" dirty="0">
                <a:solidFill>
                  <a:schemeClr val="bg1"/>
                </a:solidFill>
                <a:effectLst>
                  <a:outerShdw blurRad="558800" dist="50800" dir="5400000" algn="ctr" rotWithShape="0">
                    <a:schemeClr val="tx1">
                      <a:alpha val="6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3" name="Platshållare för text 10">
            <a:extLst>
              <a:ext uri="{FF2B5EF4-FFF2-40B4-BE49-F238E27FC236}">
                <a16:creationId xmlns:a16="http://schemas.microsoft.com/office/drawing/2014/main" id="{F8826437-AE9A-4317-B696-807004AC24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3139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F8B1830C-9F61-4CBC-8552-0ED32F0B09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DFEF7BFE-63E7-4169-B7D5-F77EE2BD03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C0D44B3E-2230-4E61-9087-BC24BA6C1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02198346-753B-4BCB-85CE-9B5714F237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69309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07EDF14-5A12-41FE-B7BA-5D61B34D2AE4" descr="6FF47256-95D4-4042-A516-8C0DC43CD4CD@chimney">
            <a:extLst>
              <a:ext uri="{FF2B5EF4-FFF2-40B4-BE49-F238E27FC236}">
                <a16:creationId xmlns:a16="http://schemas.microsoft.com/office/drawing/2014/main" id="{36A1D54F-1C19-4517-B99A-C5775151ED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-57531"/>
            <a:ext cx="12325350" cy="694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8" name="Platshållare för text 10">
            <a:extLst>
              <a:ext uri="{FF2B5EF4-FFF2-40B4-BE49-F238E27FC236}">
                <a16:creationId xmlns:a16="http://schemas.microsoft.com/office/drawing/2014/main" id="{8BF8537A-4E77-4766-A1DC-8BB66CFD6A5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27CDB11F-3996-4954-9D63-C2CB5FE1B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9811892E-62C6-418B-BFE5-8E47F014E3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79534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D67BC8D-5DA5-4E79-BC06-B118657479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bild 2">
            <a:extLst>
              <a:ext uri="{FF2B5EF4-FFF2-40B4-BE49-F238E27FC236}">
                <a16:creationId xmlns:a16="http://schemas.microsoft.com/office/drawing/2014/main" id="{59935704-DD69-45C8-93D6-70C51DB0912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50194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A065E4CF-9FA7-4B21-A6DB-B73B00192A6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9864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2">
            <a:extLst>
              <a:ext uri="{FF2B5EF4-FFF2-40B4-BE49-F238E27FC236}">
                <a16:creationId xmlns:a16="http://schemas.microsoft.com/office/drawing/2014/main" id="{50212A9E-C464-42DE-825E-5F023B24AA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B7266A3-AE9B-4E41-8602-A62536078EE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50194" y="-2381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bild 2">
            <a:extLst>
              <a:ext uri="{FF2B5EF4-FFF2-40B4-BE49-F238E27FC236}">
                <a16:creationId xmlns:a16="http://schemas.microsoft.com/office/drawing/2014/main" id="{4557595D-B44E-423B-B53D-C5F7E2838051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144001" y="3479991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433BD1FA-ABD8-4829-8258-695C1D5DAB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730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bild 2">
            <a:extLst>
              <a:ext uri="{FF2B5EF4-FFF2-40B4-BE49-F238E27FC236}">
                <a16:creationId xmlns:a16="http://schemas.microsoft.com/office/drawing/2014/main" id="{029A61F7-5DB6-4394-9D77-1AD82E0FC40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51144" y="0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5" name="Platshållare för bild 2">
            <a:extLst>
              <a:ext uri="{FF2B5EF4-FFF2-40B4-BE49-F238E27FC236}">
                <a16:creationId xmlns:a16="http://schemas.microsoft.com/office/drawing/2014/main" id="{D59F388B-B781-43C5-8930-9169432CCE73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151144" y="3482372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6" name="Platshållare för bild 2">
            <a:extLst>
              <a:ext uri="{FF2B5EF4-FFF2-40B4-BE49-F238E27FC236}">
                <a16:creationId xmlns:a16="http://schemas.microsoft.com/office/drawing/2014/main" id="{7424A79F-1B59-4EC6-9F01-F1065E75C5F2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1" y="0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7" name="Platshållare för bild 2">
            <a:extLst>
              <a:ext uri="{FF2B5EF4-FFF2-40B4-BE49-F238E27FC236}">
                <a16:creationId xmlns:a16="http://schemas.microsoft.com/office/drawing/2014/main" id="{5B71CF3F-4A3E-473B-8B31-F97164CD0D8F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1" y="3482372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16C61011-8EF7-4F20-B60B-3DE7DF16D60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96464" y="5946776"/>
            <a:ext cx="2026674" cy="6588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0" name="Platshållare för text 10">
            <a:extLst>
              <a:ext uri="{FF2B5EF4-FFF2-40B4-BE49-F238E27FC236}">
                <a16:creationId xmlns:a16="http://schemas.microsoft.com/office/drawing/2014/main" id="{FCA95EA6-EBA2-4B89-9F1A-5D25CFA56D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3387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, kort text/cita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C3A069D7-A832-4F5A-9DE9-18BD6C778C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92" y="975216"/>
            <a:ext cx="5025187" cy="1777712"/>
          </a:xfrm>
        </p:spPr>
        <p:txBody>
          <a:bodyPr>
            <a:normAutofit/>
          </a:bodyPr>
          <a:lstStyle>
            <a:lvl1pPr>
              <a:defRPr lang="en-GB" sz="2800" b="1" kern="1200" cap="none" baseline="0" dirty="0">
                <a:solidFill>
                  <a:schemeClr val="bg1"/>
                </a:solidFill>
                <a:effectLst>
                  <a:outerShdw blurRad="558800" dist="50800" dir="5400000" algn="ctr" rotWithShape="0">
                    <a:schemeClr val="tx1">
                      <a:alpha val="6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sv-SE" dirty="0"/>
              <a:t>Klicka här för att lägga till större text eller citat</a:t>
            </a:r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7CCA1380-98DD-4682-924F-9763C5A89AD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7449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tt diagram m rubri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DE89D1-7BB3-41A9-87A8-7B04E92C5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3" y="232913"/>
            <a:ext cx="9878590" cy="694260"/>
          </a:xfrm>
        </p:spPr>
        <p:txBody>
          <a:bodyPr anchor="b">
            <a:normAutofit/>
          </a:bodyPr>
          <a:lstStyle>
            <a:lvl1pPr>
              <a:defRPr lang="en-GB" sz="2400" b="1" kern="1200" cap="all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7" name="Platshållare för innehåll 3">
            <a:extLst>
              <a:ext uri="{FF2B5EF4-FFF2-40B4-BE49-F238E27FC236}">
                <a16:creationId xmlns:a16="http://schemas.microsoft.com/office/drawing/2014/main" id="{1AA353D9-3D1E-4354-958F-7F322B7A457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9763" y="1109662"/>
            <a:ext cx="7970836" cy="4989511"/>
          </a:xfrm>
        </p:spPr>
        <p:txBody>
          <a:bodyPr/>
          <a:lstStyle>
            <a:lvl1pPr marL="0" indent="0">
              <a:buNone/>
              <a:defRPr sz="1600"/>
            </a:lvl1pPr>
            <a:lvl2pPr marL="671400" indent="0">
              <a:buNone/>
              <a:defRPr/>
            </a:lvl2pPr>
            <a:lvl3pPr marL="1031400" indent="0">
              <a:buNone/>
              <a:defRPr/>
            </a:lvl3pPr>
            <a:lvl4pPr marL="13914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Diagram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16381CF-2E64-4AD5-AEBB-70396CAD5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E84E61B-4EE4-4BE4-9DD2-5ED8D14FF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50FC205-9444-4A85-9F1F-C0EA6B540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0">
            <a:extLst>
              <a:ext uri="{FF2B5EF4-FFF2-40B4-BE49-F238E27FC236}">
                <a16:creationId xmlns:a16="http://schemas.microsoft.com/office/drawing/2014/main" id="{63BE0F51-55C6-4DD4-BD4A-13588BB8E3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3680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iagram m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>
            <a:extLst>
              <a:ext uri="{FF2B5EF4-FFF2-40B4-BE49-F238E27FC236}">
                <a16:creationId xmlns:a16="http://schemas.microsoft.com/office/drawing/2014/main" id="{ED9EF822-6A7B-4AB4-BF58-7A5EB718A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003" y="706644"/>
            <a:ext cx="4295954" cy="694260"/>
          </a:xfrm>
        </p:spPr>
        <p:txBody>
          <a:bodyPr anchor="b">
            <a:normAutofit/>
          </a:bodyPr>
          <a:lstStyle>
            <a:lvl1pPr>
              <a:defRPr lang="en-GB" sz="2400" b="1" kern="1200" cap="all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FE0F6F0-AAB2-41C2-BCC7-8C271E8B983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988414" y="706644"/>
            <a:ext cx="4295954" cy="694260"/>
          </a:xfrm>
        </p:spPr>
        <p:txBody>
          <a:bodyPr anchor="b">
            <a:normAutofit/>
          </a:bodyPr>
          <a:lstStyle>
            <a:lvl1pPr marL="0" indent="0">
              <a:buNone/>
              <a:defRPr sz="24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för att lägga till rubrik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DF390A6-276A-436C-9124-DA35C2985E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6003" y="1668317"/>
            <a:ext cx="5052054" cy="3684588"/>
          </a:xfrm>
        </p:spPr>
        <p:txBody>
          <a:bodyPr/>
          <a:lstStyle>
            <a:lvl1pPr marL="0" indent="0">
              <a:buNone/>
              <a:defRPr sz="1600"/>
            </a:lvl1pPr>
            <a:lvl2pPr marL="671400" indent="0">
              <a:buNone/>
              <a:defRPr/>
            </a:lvl2pPr>
            <a:lvl3pPr marL="1031400" indent="0">
              <a:buNone/>
              <a:defRPr/>
            </a:lvl3pPr>
            <a:lvl4pPr marL="13914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Diagram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EFC2A89-1B93-4FDA-A336-1F6BDCBD964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988414" y="1668317"/>
            <a:ext cx="5076934" cy="3684588"/>
          </a:xfrm>
        </p:spPr>
        <p:txBody>
          <a:bodyPr/>
          <a:lstStyle>
            <a:lvl1pPr marL="0" indent="0">
              <a:buNone/>
              <a:defRPr sz="1600"/>
            </a:lvl1pPr>
            <a:lvl2pPr marL="671400" indent="0">
              <a:buNone/>
              <a:defRPr/>
            </a:lvl2pPr>
            <a:lvl3pPr marL="1031400" indent="0">
              <a:buNone/>
              <a:defRPr/>
            </a:lvl3pPr>
            <a:lvl4pPr marL="13914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Diagram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16381CF-2E64-4AD5-AEBB-70396CAD5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E84E61B-4EE4-4BE4-9DD2-5ED8D14FF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50FC205-9444-4A85-9F1F-C0EA6B540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910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vart rubrik, text hel 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5">
            <a:extLst>
              <a:ext uri="{FF2B5EF4-FFF2-40B4-BE49-F238E27FC236}">
                <a16:creationId xmlns:a16="http://schemas.microsoft.com/office/drawing/2014/main" id="{D34343EF-5E8C-4D2A-8505-64504A589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sv-SE" sz="4200" kern="1200" dirty="0">
                <a:solidFill>
                  <a:schemeClr val="tx1"/>
                </a:solidFill>
                <a:effectLst>
                  <a:outerShdw blurRad="4445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8" name="Platshållare för text 15">
            <a:extLst>
              <a:ext uri="{FF2B5EF4-FFF2-40B4-BE49-F238E27FC236}">
                <a16:creationId xmlns:a16="http://schemas.microsoft.com/office/drawing/2014/main" id="{88BEADAC-DFB0-4445-A9DE-58F9281C4A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5068" y="4210049"/>
            <a:ext cx="5795514" cy="1847851"/>
          </a:xfrm>
        </p:spPr>
        <p:txBody>
          <a:bodyPr>
            <a:noAutofit/>
          </a:bodyPr>
          <a:lstStyle>
            <a:lvl1pPr marL="0" indent="0">
              <a:buNone/>
              <a:defRPr lang="sv-SE" sz="2800" b="1" kern="1200" dirty="0">
                <a:solidFill>
                  <a:schemeClr val="tx1"/>
                </a:solidFill>
                <a:effectLst>
                  <a:outerShdw blurRad="558800" dist="50800" dir="5400000" algn="ctr" rotWithShape="0">
                    <a:schemeClr val="tx1">
                      <a:alpha val="6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FE46B08-D3FF-4DE6-A0A7-7EE395A6E9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5729" y="5955824"/>
            <a:ext cx="2012116" cy="63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14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 sida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0712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halv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61A0864-2A98-40C1-BEA0-0641453C6AF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50194" y="-2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bild 2">
            <a:extLst>
              <a:ext uri="{FF2B5EF4-FFF2-40B4-BE49-F238E27FC236}">
                <a16:creationId xmlns:a16="http://schemas.microsoft.com/office/drawing/2014/main" id="{EBF67286-20BC-4ED7-89AF-4F16CB3399AB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6144001" y="3477610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D07510-F66D-4F85-B578-7524CAAC4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3" y="681037"/>
            <a:ext cx="5233470" cy="113347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4" name="Platshållare för text 10">
            <a:extLst>
              <a:ext uri="{FF2B5EF4-FFF2-40B4-BE49-F238E27FC236}">
                <a16:creationId xmlns:a16="http://schemas.microsoft.com/office/drawing/2014/main" id="{79CABC5E-6DCC-42D4-B6BB-3C7398A9A4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96461" y="5951831"/>
            <a:ext cx="2026674" cy="64026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8" name="Platshållare för text 9">
            <a:extLst>
              <a:ext uri="{FF2B5EF4-FFF2-40B4-BE49-F238E27FC236}">
                <a16:creationId xmlns:a16="http://schemas.microsoft.com/office/drawing/2014/main" id="{1185B14C-4A26-4D84-9CB1-709FD5CD67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763" y="1993900"/>
            <a:ext cx="5233470" cy="3975100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28447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7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98786BA4-903B-479F-9D70-DE3764B690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9650" y="666251"/>
            <a:ext cx="7372350" cy="619175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72A561D-DAC6-4902-9B6A-06B7CFA2CE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6949" y="666750"/>
            <a:ext cx="4000501" cy="365125"/>
          </a:xfrm>
        </p:spPr>
        <p:txBody>
          <a:bodyPr anchor="ctr"/>
          <a:lstStyle>
            <a:lvl1pPr>
              <a:defRPr sz="2000" b="1"/>
            </a:lvl1pPr>
          </a:lstStyle>
          <a:p>
            <a:r>
              <a:rPr lang="sv-SE" dirty="0"/>
              <a:t>Förnamn Efternamn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8DE1D47-7EC0-4963-940D-4E4F709C70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6948" y="1079399"/>
            <a:ext cx="4000499" cy="4381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sv-SE" dirty="0"/>
              <a:t>Mail: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4109FDD4-BABA-47BF-997B-3FFFA1E1E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6949" y="1565073"/>
            <a:ext cx="4000500" cy="4381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sv-SE" dirty="0"/>
              <a:t>Telefon: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A2AFE334-1578-4E1D-9442-E0BEB7778A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6346" y="666749"/>
            <a:ext cx="1332000" cy="198000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7" name="Platshållare för text 10">
            <a:extLst>
              <a:ext uri="{FF2B5EF4-FFF2-40B4-BE49-F238E27FC236}">
                <a16:creationId xmlns:a16="http://schemas.microsoft.com/office/drawing/2014/main" id="{C4CE2CA9-E51D-484D-9B4A-B9CD481601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21479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sid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8C93E5-7595-473E-9DBB-3799E27C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11D74C4-B564-431C-AD3B-A7E715A4C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B06D967-945C-40B2-8BBB-D8CBCC565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1F4C3BD-E6E1-4D1F-B30A-8284B67E87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1795" y="2615756"/>
            <a:ext cx="5148410" cy="1626488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FC1EC763-9D1F-4AB2-8F08-F8DC1B96B3F2}"/>
              </a:ext>
            </a:extLst>
          </p:cNvPr>
          <p:cNvSpPr/>
          <p:nvPr userDrawn="1"/>
        </p:nvSpPr>
        <p:spPr>
          <a:xfrm>
            <a:off x="-92466" y="-226622"/>
            <a:ext cx="12192000" cy="201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800"/>
              </a:lnSpc>
            </a:pPr>
            <a:r>
              <a:rPr lang="sv-SE" sz="1050" dirty="0">
                <a:latin typeface="+mn-lt"/>
              </a:rPr>
              <a:t>För att byta färg, Högerklicka på sidan, välj [Formatera bakgrund], välj [Hel fyllning], och välj den färg du vill ska fylla sidan.</a:t>
            </a:r>
          </a:p>
        </p:txBody>
      </p:sp>
    </p:spTree>
    <p:extLst>
      <p:ext uri="{BB962C8B-B14F-4D97-AF65-F5344CB8AC3E}">
        <p14:creationId xmlns:p14="http://schemas.microsoft.com/office/powerpoint/2010/main" val="281324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 rubrik, text hel 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5">
            <a:extLst>
              <a:ext uri="{FF2B5EF4-FFF2-40B4-BE49-F238E27FC236}">
                <a16:creationId xmlns:a16="http://schemas.microsoft.com/office/drawing/2014/main" id="{D34343EF-5E8C-4D2A-8505-64504A589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sv-SE" sz="4200" kern="1200" dirty="0">
                <a:solidFill>
                  <a:schemeClr val="bg1"/>
                </a:solidFill>
                <a:effectLst>
                  <a:outerShdw blurRad="4445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8" name="Platshållare för text 15">
            <a:extLst>
              <a:ext uri="{FF2B5EF4-FFF2-40B4-BE49-F238E27FC236}">
                <a16:creationId xmlns:a16="http://schemas.microsoft.com/office/drawing/2014/main" id="{88BEADAC-DFB0-4445-A9DE-58F9281C4A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5068" y="4210049"/>
            <a:ext cx="5795514" cy="1847851"/>
          </a:xfrm>
        </p:spPr>
        <p:txBody>
          <a:bodyPr>
            <a:noAutofit/>
          </a:bodyPr>
          <a:lstStyle>
            <a:lvl1pPr marL="0" indent="0">
              <a:buNone/>
              <a:defRPr lang="sv-SE" sz="2800" b="1" kern="1200" dirty="0">
                <a:solidFill>
                  <a:schemeClr val="bg1"/>
                </a:solidFill>
                <a:effectLst>
                  <a:outerShdw blurRad="558800" dist="50800" dir="5400000" algn="ctr" rotWithShape="0">
                    <a:schemeClr val="tx1">
                      <a:alpha val="6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664829BD-244B-4098-B11D-59EC94F36A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4945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391C0B8D-FD03-4137-959C-C2131EBF13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2050" y="882652"/>
            <a:ext cx="4809950" cy="5979160"/>
          </a:xfrm>
          <a:prstGeom prst="rect">
            <a:avLst/>
          </a:prstGeom>
        </p:spPr>
      </p:pic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333F44D-3889-49A2-9A5C-FD01C1C54A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3EF8181-DAE5-463D-B620-21E8981E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4" name="Platshållare för text 10">
            <a:extLst>
              <a:ext uri="{FF2B5EF4-FFF2-40B4-BE49-F238E27FC236}">
                <a16:creationId xmlns:a16="http://schemas.microsoft.com/office/drawing/2014/main" id="{C347EDAC-96C1-4197-BCC9-2DC4DED34E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8606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3F831D6-7135-4A24-99C1-F0DF17C94649" descr="619662A7-C6E3-493E-AB4D-8A0EB9BEFD5A@chimney">
            <a:extLst>
              <a:ext uri="{FF2B5EF4-FFF2-40B4-BE49-F238E27FC236}">
                <a16:creationId xmlns:a16="http://schemas.microsoft.com/office/drawing/2014/main" id="{446C5C2E-84C1-468B-8495-1E19C6F13A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2" y="0"/>
            <a:ext cx="12167678" cy="685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5" name="Platshållare för text 10">
            <a:extLst>
              <a:ext uri="{FF2B5EF4-FFF2-40B4-BE49-F238E27FC236}">
                <a16:creationId xmlns:a16="http://schemas.microsoft.com/office/drawing/2014/main" id="{51623D96-0BE0-4BC8-B64F-4CA833173F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1" name="Platshållare för text 9">
            <a:extLst>
              <a:ext uri="{FF2B5EF4-FFF2-40B4-BE49-F238E27FC236}">
                <a16:creationId xmlns:a16="http://schemas.microsoft.com/office/drawing/2014/main" id="{8ECBB630-7E87-4289-BDA6-AA0F8039FD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F2A74945-F6A6-4723-B1C7-CE05F8169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4622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84AF43B1-71B2-46E5-8479-C58CF8859A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0401" y="128816"/>
            <a:ext cx="3911600" cy="6767574"/>
          </a:xfrm>
          <a:prstGeom prst="rect">
            <a:avLst/>
          </a:prstGeom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3" name="Platshållare för text 10">
            <a:extLst>
              <a:ext uri="{FF2B5EF4-FFF2-40B4-BE49-F238E27FC236}">
                <a16:creationId xmlns:a16="http://schemas.microsoft.com/office/drawing/2014/main" id="{721BD96D-FBDD-45F8-B372-357AE1E91F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076D419E-A1E4-4A0E-ACDF-6D9A7AF140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7E10A433-C73D-4180-B2D7-A447536AD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52937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E1BA274E-400F-48D9-BE85-ACCA230B7773" descr="F17F010F-174D-444B-877B-4423E8E1FE16@chimney">
            <a:extLst>
              <a:ext uri="{FF2B5EF4-FFF2-40B4-BE49-F238E27FC236}">
                <a16:creationId xmlns:a16="http://schemas.microsoft.com/office/drawing/2014/main" id="{7325C485-7F01-48BD-BFF5-F5F2B0EA6D5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b="3149"/>
          <a:stretch/>
        </p:blipFill>
        <p:spPr bwMode="auto">
          <a:xfrm>
            <a:off x="0" y="-21325"/>
            <a:ext cx="12192000" cy="687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7EFCFC41-F510-45CA-9DBA-43D67F346A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F08F9570-B0D6-45BC-BF45-A7F11871F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0E48540C-BA5D-4262-A617-0AD368E2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13214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8DD2CC6-E79F-4223-A01A-FEE33DF31A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F797104-044F-41BF-94DC-B093FBCDA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5" name="Platshållare för text 10">
            <a:extLst>
              <a:ext uri="{FF2B5EF4-FFF2-40B4-BE49-F238E27FC236}">
                <a16:creationId xmlns:a16="http://schemas.microsoft.com/office/drawing/2014/main" id="{086CE881-5E47-42CC-8381-53E1A0DC9F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9" name="Platshållare för text 9">
            <a:extLst>
              <a:ext uri="{FF2B5EF4-FFF2-40B4-BE49-F238E27FC236}">
                <a16:creationId xmlns:a16="http://schemas.microsoft.com/office/drawing/2014/main" id="{9B18BC9E-33B4-4996-A41D-E303B37E2D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75608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29018B2D-11A5-492E-84E0-7C67D3A37BA9" descr="9C21B0ED-DAB9-4172-B8E6-EB775F9B5DE1@chimney">
            <a:extLst>
              <a:ext uri="{FF2B5EF4-FFF2-40B4-BE49-F238E27FC236}">
                <a16:creationId xmlns:a16="http://schemas.microsoft.com/office/drawing/2014/main" id="{A6FFD144-2D09-4A46-A82D-871EFBEE9B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46" y="0"/>
            <a:ext cx="12209246" cy="688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69855DE3-7E22-4ABF-A5FA-955883CFCB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7CCD8F0C-D47B-4D33-A65C-93947E97F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3" name="Platshållare för text 9">
            <a:extLst>
              <a:ext uri="{FF2B5EF4-FFF2-40B4-BE49-F238E27FC236}">
                <a16:creationId xmlns:a16="http://schemas.microsoft.com/office/drawing/2014/main" id="{E2234836-560C-4E90-B2DD-BA97CC41DA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1862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512EBFF-0A5E-42EA-92A6-B3F7CE2A9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10714007" cy="11334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sv-SE" dirty="0"/>
              <a:t>KLICKA FÖR ATT ÄNDRA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49BA34E-B4BF-4408-8F7B-DF53C1325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793" y="1808163"/>
            <a:ext cx="10714007" cy="41476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21C3A22-1EA6-4603-B419-F7A469937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9793" y="6356350"/>
            <a:ext cx="29416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64971C2-088F-43EC-A7C4-7B2DDF36BC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864CD66-6F9F-486E-843C-7E61E4953B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733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F08A0FB-003D-4442-B66D-5B415FAC1E2F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5729" y="5955824"/>
            <a:ext cx="2012116" cy="63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1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6" r:id="rId2"/>
    <p:sldLayoutId id="2147483650" r:id="rId3"/>
    <p:sldLayoutId id="2147483665" r:id="rId4"/>
    <p:sldLayoutId id="2147483683" r:id="rId5"/>
    <p:sldLayoutId id="2147483666" r:id="rId6"/>
    <p:sldLayoutId id="2147483684" r:id="rId7"/>
    <p:sldLayoutId id="2147483667" r:id="rId8"/>
    <p:sldLayoutId id="2147483681" r:id="rId9"/>
    <p:sldLayoutId id="2147483668" r:id="rId10"/>
    <p:sldLayoutId id="2147483682" r:id="rId11"/>
    <p:sldLayoutId id="2147483663" r:id="rId12"/>
    <p:sldLayoutId id="2147483657" r:id="rId13"/>
    <p:sldLayoutId id="2147483664" r:id="rId14"/>
    <p:sldLayoutId id="2147483662" r:id="rId15"/>
    <p:sldLayoutId id="2147483673" r:id="rId16"/>
    <p:sldLayoutId id="2147483672" r:id="rId17"/>
    <p:sldLayoutId id="2147483687" r:id="rId18"/>
    <p:sldLayoutId id="2147483679" r:id="rId19"/>
    <p:sldLayoutId id="2147483676" r:id="rId20"/>
    <p:sldLayoutId id="2147483649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0000" indent="-540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92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44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12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16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268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20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253" userDrawn="1">
          <p15:clr>
            <a:srgbClr val="F26B43"/>
          </p15:clr>
        </p15:guide>
        <p15:guide id="2" pos="7439" userDrawn="1">
          <p15:clr>
            <a:srgbClr val="F26B43"/>
          </p15:clr>
        </p15:guide>
        <p15:guide id="3" orient="horz" pos="4087" userDrawn="1">
          <p15:clr>
            <a:srgbClr val="F26B43"/>
          </p15:clr>
        </p15:guide>
        <p15:guide id="4" orient="horz" pos="1139" userDrawn="1">
          <p15:clr>
            <a:srgbClr val="F26B43"/>
          </p15:clr>
        </p15:guide>
        <p15:guide id="5" orient="horz" pos="314" userDrawn="1">
          <p15:clr>
            <a:srgbClr val="F26B43"/>
          </p15:clr>
        </p15:guide>
        <p15:guide id="6" orient="horz" pos="3811" userDrawn="1">
          <p15:clr>
            <a:srgbClr val="F26B43"/>
          </p15:clr>
        </p15:guide>
        <p15:guide id="7" orient="horz" pos="3748" userDrawn="1">
          <p15:clr>
            <a:srgbClr val="F26B43"/>
          </p15:clr>
        </p15:guide>
        <p15:guide id="8" pos="617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maes@nacka.se" TargetMode="Externa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E06E0D-A495-446E-B7CF-B2A7672D1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KOLL</a:t>
            </a: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9F12BFB-C1B2-49EE-AEBF-136FA18685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Koppla ihop mål med medarbetarsamtalsmall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71241ED-460F-4AA9-8FC9-08BE6A35D1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AD877DC-DE7A-43B1-92A8-D92526569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 smtClean="0"/>
              <a:t>2018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353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1">
            <a:extLst>
              <a:ext uri="{FF2B5EF4-FFF2-40B4-BE49-F238E27FC236}">
                <a16:creationId xmlns:a16="http://schemas.microsoft.com/office/drawing/2014/main" id="{3048A3C4-F313-436C-955B-6E9297E2F77C}"/>
              </a:ext>
            </a:extLst>
          </p:cNvPr>
          <p:cNvSpPr txBox="1">
            <a:spLocks/>
          </p:cNvSpPr>
          <p:nvPr/>
        </p:nvSpPr>
        <p:spPr>
          <a:xfrm>
            <a:off x="1241946" y="0"/>
            <a:ext cx="7764462" cy="972667"/>
          </a:xfrm>
          <a:prstGeom prst="rect">
            <a:avLst/>
          </a:prstGeom>
        </p:spPr>
        <p:txBody>
          <a:bodyPr/>
          <a:lstStyle>
            <a:lvl1pPr marL="540000" indent="-54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2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4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2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6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68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0000" marR="0" lvl="0" indent="-540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304801" y="255500"/>
            <a:ext cx="8220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Koppla ihop mål med medarbetarsamtalsmall </a:t>
            </a:r>
            <a:endParaRPr lang="sv-SE" sz="2400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2"/>
          <a:srcRect l="1840" t="6146"/>
          <a:stretch/>
        </p:blipFill>
        <p:spPr>
          <a:xfrm>
            <a:off x="304801" y="1386650"/>
            <a:ext cx="3648890" cy="4991533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016" y="1884606"/>
            <a:ext cx="4710938" cy="742134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304801" y="1008866"/>
            <a:ext cx="5921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Med tiden kan det bli många mål och medarbetarsamtal. För att få en enklare översyn kan du koppla ihop målen med medarbetarsamtalen.  </a:t>
            </a:r>
            <a:endParaRPr lang="sv-SE" sz="1200" dirty="0"/>
          </a:p>
        </p:txBody>
      </p:sp>
      <p:sp>
        <p:nvSpPr>
          <p:cNvPr id="9" name="textruta 8"/>
          <p:cNvSpPr txBox="1"/>
          <p:nvPr/>
        </p:nvSpPr>
        <p:spPr>
          <a:xfrm>
            <a:off x="6435016" y="1013138"/>
            <a:ext cx="4328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1. Detta gör du genom att klicka på målet och dra det till medarbetarsamtalet. Bilden nedan visar hur ett mål ser ut när du klickar på det och drar det. </a:t>
            </a:r>
            <a:endParaRPr lang="sv-SE" sz="1200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 rotWithShape="1">
          <a:blip r:embed="rId4"/>
          <a:srcRect r="22625"/>
          <a:stretch/>
        </p:blipFill>
        <p:spPr>
          <a:xfrm>
            <a:off x="6030510" y="3496617"/>
            <a:ext cx="5951796" cy="2662664"/>
          </a:xfrm>
          <a:prstGeom prst="rect">
            <a:avLst/>
          </a:prstGeom>
        </p:spPr>
      </p:pic>
      <p:sp>
        <p:nvSpPr>
          <p:cNvPr id="11" name="textruta 10"/>
          <p:cNvSpPr txBox="1"/>
          <p:nvPr/>
        </p:nvSpPr>
        <p:spPr>
          <a:xfrm>
            <a:off x="6435016" y="2864485"/>
            <a:ext cx="4328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2. Dra målet till det medarbetarsamtalet du vill koppla ihop den med. Släpp sedan målet när en blå pil med en liten grön triangel dyker upp i medarbetarsamtalsmallen. </a:t>
            </a:r>
            <a:endParaRPr lang="sv-SE" sz="1200" dirty="0"/>
          </a:p>
        </p:txBody>
      </p:sp>
      <p:sp>
        <p:nvSpPr>
          <p:cNvPr id="12" name="Ellips 11"/>
          <p:cNvSpPr/>
          <p:nvPr/>
        </p:nvSpPr>
        <p:spPr>
          <a:xfrm>
            <a:off x="6030511" y="4523859"/>
            <a:ext cx="661408" cy="60818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4" name="Rak pilkoppling 13"/>
          <p:cNvCxnSpPr/>
          <p:nvPr/>
        </p:nvCxnSpPr>
        <p:spPr>
          <a:xfrm flipH="1">
            <a:off x="6766560" y="3641146"/>
            <a:ext cx="1053737" cy="8827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19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1">
            <a:extLst>
              <a:ext uri="{FF2B5EF4-FFF2-40B4-BE49-F238E27FC236}">
                <a16:creationId xmlns:a16="http://schemas.microsoft.com/office/drawing/2014/main" id="{3048A3C4-F313-436C-955B-6E9297E2F77C}"/>
              </a:ext>
            </a:extLst>
          </p:cNvPr>
          <p:cNvSpPr txBox="1">
            <a:spLocks/>
          </p:cNvSpPr>
          <p:nvPr/>
        </p:nvSpPr>
        <p:spPr>
          <a:xfrm>
            <a:off x="1241946" y="0"/>
            <a:ext cx="7764462" cy="972667"/>
          </a:xfrm>
          <a:prstGeom prst="rect">
            <a:avLst/>
          </a:prstGeom>
        </p:spPr>
        <p:txBody>
          <a:bodyPr/>
          <a:lstStyle>
            <a:lvl1pPr marL="540000" indent="-54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2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4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2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6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68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0000" marR="0" lvl="0" indent="-540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304801" y="361938"/>
            <a:ext cx="8220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Se ihopkopplade mål med medarbetarsamtalsmall </a:t>
            </a:r>
            <a:endParaRPr lang="sv-SE" sz="2400" dirty="0"/>
          </a:p>
        </p:txBody>
      </p:sp>
      <p:sp>
        <p:nvSpPr>
          <p:cNvPr id="5" name="textruta 4"/>
          <p:cNvSpPr txBox="1"/>
          <p:nvPr/>
        </p:nvSpPr>
        <p:spPr>
          <a:xfrm>
            <a:off x="304801" y="1008866"/>
            <a:ext cx="5921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Du ser att ett medarbetarsamtal har mål eller aktiviteter kopplade till sig genom att det har ett plustecken till vänster. </a:t>
            </a:r>
            <a:endParaRPr lang="sv-SE" sz="1200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1673595"/>
            <a:ext cx="4345576" cy="1800690"/>
          </a:xfrm>
          <a:prstGeom prst="rect">
            <a:avLst/>
          </a:prstGeom>
        </p:spPr>
      </p:pic>
      <p:sp>
        <p:nvSpPr>
          <p:cNvPr id="8" name="Ellips 7"/>
          <p:cNvSpPr/>
          <p:nvPr/>
        </p:nvSpPr>
        <p:spPr>
          <a:xfrm>
            <a:off x="226423" y="1820090"/>
            <a:ext cx="513805" cy="37446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6106" y="3823064"/>
            <a:ext cx="4873944" cy="2234778"/>
          </a:xfrm>
          <a:prstGeom prst="rect">
            <a:avLst/>
          </a:prstGeom>
        </p:spPr>
      </p:pic>
      <p:sp>
        <p:nvSpPr>
          <p:cNvPr id="13" name="textruta 12"/>
          <p:cNvSpPr txBox="1"/>
          <p:nvPr/>
        </p:nvSpPr>
        <p:spPr>
          <a:xfrm>
            <a:off x="5300934" y="3229442"/>
            <a:ext cx="5921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Klickar du på plustecknet öppnas medarbetarsamtalet och visar allt som är kopplat till det. Klickar du på minustecknet döljs det som är kopplat till medarbetarsamtalet. 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303119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1">
            <a:extLst>
              <a:ext uri="{FF2B5EF4-FFF2-40B4-BE49-F238E27FC236}">
                <a16:creationId xmlns:a16="http://schemas.microsoft.com/office/drawing/2014/main" id="{3048A3C4-F313-436C-955B-6E9297E2F77C}"/>
              </a:ext>
            </a:extLst>
          </p:cNvPr>
          <p:cNvSpPr txBox="1">
            <a:spLocks/>
          </p:cNvSpPr>
          <p:nvPr/>
        </p:nvSpPr>
        <p:spPr>
          <a:xfrm>
            <a:off x="1241946" y="972667"/>
            <a:ext cx="7764462" cy="1313861"/>
          </a:xfrm>
          <a:prstGeom prst="rect">
            <a:avLst/>
          </a:prstGeom>
        </p:spPr>
        <p:txBody>
          <a:bodyPr/>
          <a:lstStyle>
            <a:lvl1pPr marL="540000" indent="-54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2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4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2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6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68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0000" marR="0" lvl="0" indent="-540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7" name="Platshållare för text 1">
            <a:extLst>
              <a:ext uri="{FF2B5EF4-FFF2-40B4-BE49-F238E27FC236}">
                <a16:creationId xmlns:a16="http://schemas.microsoft.com/office/drawing/2014/main" id="{3048A3C4-F313-436C-955B-6E9297E2F77C}"/>
              </a:ext>
            </a:extLst>
          </p:cNvPr>
          <p:cNvSpPr txBox="1">
            <a:spLocks/>
          </p:cNvSpPr>
          <p:nvPr/>
        </p:nvSpPr>
        <p:spPr>
          <a:xfrm>
            <a:off x="1241946" y="0"/>
            <a:ext cx="7764462" cy="972667"/>
          </a:xfrm>
          <a:prstGeom prst="rect">
            <a:avLst/>
          </a:prstGeom>
        </p:spPr>
        <p:txBody>
          <a:bodyPr/>
          <a:lstStyle>
            <a:lvl1pPr marL="540000" indent="-54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2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4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2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6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68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0000" marR="0" lvl="0" indent="-540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666750" y="1381661"/>
            <a:ext cx="107061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dirty="0"/>
              <a:t>Frågor? </a:t>
            </a:r>
          </a:p>
          <a:p>
            <a:pPr algn="ctr"/>
            <a:endParaRPr lang="sv-SE" sz="3200" dirty="0"/>
          </a:p>
          <a:p>
            <a:pPr algn="ctr"/>
            <a:r>
              <a:rPr lang="sv-SE" sz="3200" dirty="0"/>
              <a:t>V</a:t>
            </a:r>
            <a:r>
              <a:rPr lang="sv-SE" sz="2400" dirty="0" smtClean="0"/>
              <a:t>älkommen </a:t>
            </a:r>
            <a:r>
              <a:rPr lang="sv-SE" sz="2400" dirty="0"/>
              <a:t>att höra av dig </a:t>
            </a:r>
            <a:r>
              <a:rPr lang="sv-SE" sz="2400" dirty="0" smtClean="0"/>
              <a:t>till Marta Espinoza, projektstrateg</a:t>
            </a:r>
            <a:endParaRPr lang="sv-SE" sz="2400" dirty="0"/>
          </a:p>
          <a:p>
            <a:pPr algn="ctr"/>
            <a:r>
              <a:rPr lang="sv-SE" sz="2400" dirty="0">
                <a:hlinkClick r:id="rId2"/>
              </a:rPr>
              <a:t>maes@nacka.se</a:t>
            </a:r>
            <a:r>
              <a:rPr lang="sv-SE" sz="2400" dirty="0"/>
              <a:t> </a:t>
            </a:r>
          </a:p>
          <a:p>
            <a:pPr algn="ctr"/>
            <a:endParaRPr lang="sv-SE" sz="2400" dirty="0"/>
          </a:p>
          <a:p>
            <a:pPr algn="ctr"/>
            <a:r>
              <a:rPr lang="sv-SE" sz="1400" dirty="0" smtClean="0"/>
              <a:t> </a:t>
            </a:r>
            <a:endParaRPr lang="sv-SE" sz="14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151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361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cka Kommun">
  <a:themeElements>
    <a:clrScheme name="Nacka Kommun_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6D6"/>
      </a:accent1>
      <a:accent2>
        <a:srgbClr val="96B400"/>
      </a:accent2>
      <a:accent3>
        <a:srgbClr val="8C5AA0"/>
      </a:accent3>
      <a:accent4>
        <a:srgbClr val="CD0019"/>
      </a:accent4>
      <a:accent5>
        <a:srgbClr val="EB6400"/>
      </a:accent5>
      <a:accent6>
        <a:srgbClr val="FFCD00"/>
      </a:accent6>
      <a:hlink>
        <a:srgbClr val="0563C1"/>
      </a:hlink>
      <a:folHlink>
        <a:srgbClr val="954F72"/>
      </a:folHlink>
    </a:clrScheme>
    <a:fontScheme name="Nacka_Font_2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lank.potx" id="{841612D9-FAA8-4568-938D-D55CC2331B96}" vid="{D373A154-5BC7-4689-AB46-5F5045F5E9F0}"/>
    </a:ext>
  </a:extLst>
</a:theme>
</file>

<file path=ppt/theme/theme2.xml><?xml version="1.0" encoding="utf-8"?>
<a:theme xmlns:a="http://schemas.openxmlformats.org/drawingml/2006/main" name="Office-tema">
  <a:themeElements>
    <a:clrScheme name="Nacka Kommun_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6D6"/>
      </a:accent1>
      <a:accent2>
        <a:srgbClr val="96B400"/>
      </a:accent2>
      <a:accent3>
        <a:srgbClr val="8C5AA0"/>
      </a:accent3>
      <a:accent4>
        <a:srgbClr val="CD0019"/>
      </a:accent4>
      <a:accent5>
        <a:srgbClr val="EB6400"/>
      </a:accent5>
      <a:accent6>
        <a:srgbClr val="FFCD00"/>
      </a:accent6>
      <a:hlink>
        <a:srgbClr val="0563C1"/>
      </a:hlink>
      <a:folHlink>
        <a:srgbClr val="954F72"/>
      </a:folHlink>
    </a:clrScheme>
    <a:fontScheme name="Nacka_Font_2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Nacka Kommun_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6D6"/>
      </a:accent1>
      <a:accent2>
        <a:srgbClr val="96B400"/>
      </a:accent2>
      <a:accent3>
        <a:srgbClr val="8C5AA0"/>
      </a:accent3>
      <a:accent4>
        <a:srgbClr val="CD0019"/>
      </a:accent4>
      <a:accent5>
        <a:srgbClr val="EB6400"/>
      </a:accent5>
      <a:accent6>
        <a:srgbClr val="FFCD00"/>
      </a:accent6>
      <a:hlink>
        <a:srgbClr val="0563C1"/>
      </a:hlink>
      <a:folHlink>
        <a:srgbClr val="954F72"/>
      </a:folHlink>
    </a:clrScheme>
    <a:fontScheme name="Nacka_Font_2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9723</TotalTime>
  <Words>168</Words>
  <Application>Microsoft Office PowerPoint</Application>
  <PresentationFormat>Bredbild</PresentationFormat>
  <Paragraphs>17</Paragraphs>
  <Slides>5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9" baseType="lpstr">
      <vt:lpstr>Arial</vt:lpstr>
      <vt:lpstr>Gill Sans MT</vt:lpstr>
      <vt:lpstr>Gill Sans MT Pro Light</vt:lpstr>
      <vt:lpstr>Nacka Kommun</vt:lpstr>
      <vt:lpstr>KOLL </vt:lpstr>
      <vt:lpstr>PowerPoint-presentation</vt:lpstr>
      <vt:lpstr>PowerPoint-presentation</vt:lpstr>
      <vt:lpstr>PowerPoint-presentation</vt:lpstr>
      <vt:lpstr>PowerPoint-presentation</vt:lpstr>
    </vt:vector>
  </TitlesOfParts>
  <Company>Nacka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Espinoza Marta</dc:creator>
  <cp:lastModifiedBy>Espinoza Marta</cp:lastModifiedBy>
  <cp:revision>87</cp:revision>
  <cp:lastPrinted>2018-03-09T14:29:17Z</cp:lastPrinted>
  <dcterms:created xsi:type="dcterms:W3CDTF">2018-06-11T08:49:45Z</dcterms:created>
  <dcterms:modified xsi:type="dcterms:W3CDTF">2019-01-24T09:49:44Z</dcterms:modified>
</cp:coreProperties>
</file>