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601200" cy="12801600" type="A3"/>
  <p:notesSz cx="6797675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CB6"/>
    <a:srgbClr val="DF2801"/>
    <a:srgbClr val="38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>
      <p:cViewPr>
        <p:scale>
          <a:sx n="51" d="100"/>
          <a:sy n="51" d="100"/>
        </p:scale>
        <p:origin x="2222" y="-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AA52EF4-A221-4FBA-AE64-7D3430AC67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32BD1A5-6026-4E78-85A1-B63ECA44EC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61DB-AC4B-450F-93C3-C71E4FE8A52E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FC5327-66F8-43D6-BB05-7AEBF3D072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9E72939-E2AA-4A0B-87BE-CBFB641A7B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54C0-ECD5-4C44-8214-B6A420EC7C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8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6C6F5-63B6-49E7-B2F9-5F41140D9FE4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1241425"/>
            <a:ext cx="2514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8DA3-5DB5-423B-869F-710A2F573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1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88DA3-5DB5-423B-869F-710A2F573C74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356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 i Nac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5" name="Platshållare för text 2">
            <a:extLst>
              <a:ext uri="{FF2B5EF4-FFF2-40B4-BE49-F238E27FC236}">
                <a16:creationId xmlns:a16="http://schemas.microsoft.com/office/drawing/2014/main" id="{F6DDADDF-252D-4C93-8FE2-DBD1B47150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02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cka Biblio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5" name="Platshållare för text 2">
            <a:extLst>
              <a:ext uri="{FF2B5EF4-FFF2-40B4-BE49-F238E27FC236}">
                <a16:creationId xmlns:a16="http://schemas.microsoft.com/office/drawing/2014/main" id="{F6DDADDF-252D-4C93-8FE2-DBD1B47150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00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 i Nacka halv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52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A06DC31-A32A-4CF8-9EA4-2B78EAFF4E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9749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Platshållare för text 2">
            <a:extLst>
              <a:ext uri="{FF2B5EF4-FFF2-40B4-BE49-F238E27FC236}">
                <a16:creationId xmlns:a16="http://schemas.microsoft.com/office/drawing/2014/main" id="{F6DDADDF-252D-4C93-8FE2-DBD1B47150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3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cka Bibliotek halv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19">
            <a:extLst>
              <a:ext uri="{FF2B5EF4-FFF2-40B4-BE49-F238E27FC236}">
                <a16:creationId xmlns:a16="http://schemas.microsoft.com/office/drawing/2014/main" id="{24A4E22A-64EA-4395-A6BC-BFA0023FC4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52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F1D7C8D-54EC-4001-A59F-9E02AE6264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9749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Platshållare för text 2">
            <a:extLst>
              <a:ext uri="{FF2B5EF4-FFF2-40B4-BE49-F238E27FC236}">
                <a16:creationId xmlns:a16="http://schemas.microsoft.com/office/drawing/2014/main" id="{F6DDADDF-252D-4C93-8FE2-DBD1B47150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73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12EBFF-0A5E-42EA-92A6-B3F7CE2A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38" y="933465"/>
            <a:ext cx="8437281" cy="21158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FÖR ATT ÄNDRA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9BA34E-B4BF-4408-8F7B-DF53C1325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839" y="3375242"/>
            <a:ext cx="8437281" cy="7742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398834B-ED60-4834-8AD7-E44DAF52DD7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7748" y="11670211"/>
            <a:ext cx="2278031" cy="7200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109AEB9-C03C-41AA-BA2C-FB0772F1A5AE}"/>
              </a:ext>
            </a:extLst>
          </p:cNvPr>
          <p:cNvSpPr txBox="1"/>
          <p:nvPr userDrawn="1"/>
        </p:nvSpPr>
        <p:spPr>
          <a:xfrm>
            <a:off x="503838" y="11827378"/>
            <a:ext cx="3569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Läs mer på </a:t>
            </a:r>
            <a:r>
              <a:rPr lang="sv-SE" b="1" dirty="0"/>
              <a:t>nacka.se/kultur</a:t>
            </a:r>
          </a:p>
        </p:txBody>
      </p:sp>
    </p:spTree>
    <p:extLst>
      <p:ext uri="{BB962C8B-B14F-4D97-AF65-F5344CB8AC3E}">
        <p14:creationId xmlns:p14="http://schemas.microsoft.com/office/powerpoint/2010/main" val="185164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sldNum="0" hdr="0" ftr="0" dt="0"/>
  <p:txStyles>
    <p:titleStyle>
      <a:lvl1pPr algn="l" defTabSz="720059" rtl="0" eaLnBrk="1" latinLnBrk="0" hangingPunct="1">
        <a:lnSpc>
          <a:spcPct val="90000"/>
        </a:lnSpc>
        <a:spcBef>
          <a:spcPct val="0"/>
        </a:spcBef>
        <a:buNone/>
        <a:defRPr sz="330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5232" indent="-425232" algn="l" defTabSz="720059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623674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822116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92208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4pPr>
      <a:lvl5pPr marL="1190650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5pPr>
      <a:lvl6pPr marL="1389092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1587533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1785975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1984417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5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09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2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4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17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0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4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45" userDrawn="1">
          <p15:clr>
            <a:srgbClr val="F26B43"/>
          </p15:clr>
        </p15:guide>
        <p15:guide id="2" pos="5858">
          <p15:clr>
            <a:srgbClr val="F26B43"/>
          </p15:clr>
        </p15:guide>
        <p15:guide id="3" orient="horz" pos="7629">
          <p15:clr>
            <a:srgbClr val="F26B43"/>
          </p15:clr>
        </p15:guide>
        <p15:guide id="4" orient="horz" pos="2126">
          <p15:clr>
            <a:srgbClr val="F26B43"/>
          </p15:clr>
        </p15:guide>
        <p15:guide id="5" orient="horz" pos="586">
          <p15:clr>
            <a:srgbClr val="F26B43"/>
          </p15:clr>
        </p15:guide>
        <p15:guide id="7" orient="horz" pos="6996">
          <p15:clr>
            <a:srgbClr val="F26B43"/>
          </p15:clr>
        </p15:guide>
        <p15:guide id="8" pos="4860">
          <p15:clr>
            <a:srgbClr val="F26B43"/>
          </p15:clr>
        </p15:guide>
        <p15:guide id="9" pos="31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007FCAD-AB86-435D-91F6-96383BE832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F3A058-DC58-4EB3-B693-55F6A1A184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27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91256E6-AC7E-43AF-A582-005606C252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6DAD9A-1C07-4C0E-B2DE-851DD4FD18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31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81130CEC-3765-4524-B229-EE4306200B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E72719-8236-485C-B698-881C0407C5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C3733A6-73F7-45DF-BFB7-8519201921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333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F5AF3EF9-B44C-4B18-9793-725B9438B4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1352D-63B4-4FD5-8597-0700C87859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F43208-055E-4E40-B91D-3FDCA63DD4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59144825"/>
      </p:ext>
    </p:extLst>
  </p:cSld>
  <p:clrMapOvr>
    <a:masterClrMapping/>
  </p:clrMapOvr>
</p:sld>
</file>

<file path=ppt/theme/theme1.xml><?xml version="1.0" encoding="utf-8"?>
<a:theme xmlns:a="http://schemas.openxmlformats.org/drawingml/2006/main" name="Nacka Kommun - Helbild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ffischmall_Kulturnämnden #1.potx" id="{75913D9B-53E0-4935-969A-FBCB084D2B10}" vid="{8E0BA370-8CC2-4D91-9C08-F4D91C92535D}"/>
    </a:ext>
  </a:extLst>
</a:theme>
</file>

<file path=ppt/theme/theme2.xml><?xml version="1.0" encoding="utf-8"?>
<a:theme xmlns:a="http://schemas.openxmlformats.org/drawingml/2006/main" name="Office-tema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Affischmall_Kulturnämnden #2</Template>
  <TotalTime>12</TotalTime>
  <Words>1</Words>
  <Application>Microsoft Office PowerPoint</Application>
  <PresentationFormat>A3 (297 x 420 mm)</PresentationFormat>
  <Paragraphs>1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Nacka Kommun - Helbild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Lundeberg Lotta</dc:creator>
  <cp:lastModifiedBy>Lundeberg Lotta</cp:lastModifiedBy>
  <cp:revision>1</cp:revision>
  <cp:lastPrinted>2018-11-23T07:56:20Z</cp:lastPrinted>
  <dcterms:created xsi:type="dcterms:W3CDTF">2019-02-13T12:49:09Z</dcterms:created>
  <dcterms:modified xsi:type="dcterms:W3CDTF">2019-02-13T13:02:07Z</dcterms:modified>
</cp:coreProperties>
</file>