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02D2E-9557-4B4A-B171-FE577AC48314}" v="16" dt="2022-03-02T12:41:42.0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pinoza Marta" userId="a8b75b33-e5f6-41f3-9858-32d038b6df93" providerId="ADAL" clId="{CF702D2E-9557-4B4A-B171-FE577AC48314}"/>
    <pc:docChg chg="undo custSel delSld modSld">
      <pc:chgData name="Espinoza Marta" userId="a8b75b33-e5f6-41f3-9858-32d038b6df93" providerId="ADAL" clId="{CF702D2E-9557-4B4A-B171-FE577AC48314}" dt="2022-03-02T12:44:10.782" v="414" actId="688"/>
      <pc:docMkLst>
        <pc:docMk/>
      </pc:docMkLst>
      <pc:sldChg chg="addSp delSp modSp mod">
        <pc:chgData name="Espinoza Marta" userId="a8b75b33-e5f6-41f3-9858-32d038b6df93" providerId="ADAL" clId="{CF702D2E-9557-4B4A-B171-FE577AC48314}" dt="2022-03-02T12:44:10.782" v="414" actId="688"/>
        <pc:sldMkLst>
          <pc:docMk/>
          <pc:sldMk cId="0" sldId="256"/>
        </pc:sldMkLst>
        <pc:spChg chg="mod">
          <ac:chgData name="Espinoza Marta" userId="a8b75b33-e5f6-41f3-9858-32d038b6df93" providerId="ADAL" clId="{CF702D2E-9557-4B4A-B171-FE577AC48314}" dt="2022-02-25T10:48:25.905" v="27" actId="14100"/>
          <ac:spMkLst>
            <pc:docMk/>
            <pc:sldMk cId="0" sldId="256"/>
            <ac:spMk id="2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01.795" v="5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0.923" v="21" actId="478"/>
          <ac:spMkLst>
            <pc:docMk/>
            <pc:sldMk cId="0" sldId="256"/>
            <ac:spMk id="4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6:32.885" v="54" actId="207"/>
          <ac:spMkLst>
            <pc:docMk/>
            <pc:sldMk cId="0" sldId="256"/>
            <ac:spMk id="5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2-25T10:49:12.738" v="37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6:46.493" v="55" actId="207"/>
          <ac:spMkLst>
            <pc:docMk/>
            <pc:sldMk cId="0" sldId="256"/>
            <ac:spMk id="7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8.814" v="25" actId="478"/>
          <ac:spMkLst>
            <pc:docMk/>
            <pc:sldMk cId="0" sldId="256"/>
            <ac:spMk id="8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3.044" v="22" actId="478"/>
          <ac:spMkLst>
            <pc:docMk/>
            <pc:sldMk cId="0" sldId="256"/>
            <ac:spMk id="9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10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7.086" v="24" actId="478"/>
          <ac:spMkLst>
            <pc:docMk/>
            <pc:sldMk cId="0" sldId="256"/>
            <ac:spMk id="11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7.086" v="24" actId="478"/>
          <ac:spMkLst>
            <pc:docMk/>
            <pc:sldMk cId="0" sldId="256"/>
            <ac:spMk id="12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13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7.086" v="24" actId="478"/>
          <ac:spMkLst>
            <pc:docMk/>
            <pc:sldMk cId="0" sldId="256"/>
            <ac:spMk id="14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6:27.044" v="266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2-25T10:49:30.642" v="40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8:57.172" v="314" actId="1076"/>
          <ac:spMkLst>
            <pc:docMk/>
            <pc:sldMk cId="0" sldId="256"/>
            <ac:spMk id="18" creationId="{00000000-0000-0000-0000-000000000000}"/>
          </ac:spMkLst>
        </pc:spChg>
        <pc:spChg chg="del mod">
          <ac:chgData name="Espinoza Marta" userId="a8b75b33-e5f6-41f3-9858-32d038b6df93" providerId="ADAL" clId="{CF702D2E-9557-4B4A-B171-FE577AC48314}" dt="2022-03-02T12:38:28.982" v="304" actId="47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6:53.236" v="56" actId="207"/>
          <ac:spMkLst>
            <pc:docMk/>
            <pc:sldMk cId="0" sldId="256"/>
            <ac:spMk id="20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40:06.658" v="322" actId="113"/>
          <ac:spMkLst>
            <pc:docMk/>
            <pc:sldMk cId="0" sldId="256"/>
            <ac:spMk id="21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7:11.963" v="276" actId="1076"/>
          <ac:spMkLst>
            <pc:docMk/>
            <pc:sldMk cId="0" sldId="256"/>
            <ac:spMk id="22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3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4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2-25T10:49:07.012" v="35"/>
          <ac:spMkLst>
            <pc:docMk/>
            <pc:sldMk cId="0" sldId="256"/>
            <ac:spMk id="54" creationId="{C6DF2BC5-27BF-4FC8-A7EA-CD7F7046DD22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5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2-25T10:49:07.012" v="35"/>
          <ac:spMkLst>
            <pc:docMk/>
            <pc:sldMk cId="0" sldId="256"/>
            <ac:spMk id="55" creationId="{5205F9AC-314F-4E46-A161-F5EC8BC9D4C7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6" creationId="{00000000-0000-0000-0000-000000000000}"/>
          </ac:spMkLst>
        </pc:spChg>
        <pc:spChg chg="add mod">
          <ac:chgData name="Espinoza Marta" userId="a8b75b33-e5f6-41f3-9858-32d038b6df93" providerId="ADAL" clId="{CF702D2E-9557-4B4A-B171-FE577AC48314}" dt="2022-03-02T12:27:37.932" v="64" actId="1076"/>
          <ac:spMkLst>
            <pc:docMk/>
            <pc:sldMk cId="0" sldId="256"/>
            <ac:spMk id="56" creationId="{CDC23A65-1213-4C3A-B0B0-0E4F8DFFEBBF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7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8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7:28.243" v="60"/>
          <ac:spMkLst>
            <pc:docMk/>
            <pc:sldMk cId="0" sldId="256"/>
            <ac:spMk id="58" creationId="{7E952411-CF2D-4CC5-B536-7158475BCD11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59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7:28.243" v="60"/>
          <ac:spMkLst>
            <pc:docMk/>
            <pc:sldMk cId="0" sldId="256"/>
            <ac:spMk id="59" creationId="{3DDC4167-0D24-41C3-9D36-930F52F77AB5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60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61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7:39.806" v="65"/>
          <ac:spMkLst>
            <pc:docMk/>
            <pc:sldMk cId="0" sldId="256"/>
            <ac:spMk id="61" creationId="{105E01D5-4606-4776-B8C9-06122610EC1E}"/>
          </ac:spMkLst>
        </pc:spChg>
        <pc:spChg chg="del">
          <ac:chgData name="Espinoza Marta" userId="a8b75b33-e5f6-41f3-9858-32d038b6df93" providerId="ADAL" clId="{CF702D2E-9557-4B4A-B171-FE577AC48314}" dt="2022-02-18T13:10:27.086" v="24" actId="478"/>
          <ac:spMkLst>
            <pc:docMk/>
            <pc:sldMk cId="0" sldId="256"/>
            <ac:spMk id="62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27:39.806" v="65"/>
          <ac:spMkLst>
            <pc:docMk/>
            <pc:sldMk cId="0" sldId="256"/>
            <ac:spMk id="62" creationId="{E06C6D01-64B9-457A-9806-FAD29EFA3790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63" creationId="{00000000-0000-0000-0000-000000000000}"/>
          </ac:spMkLst>
        </pc:spChg>
        <pc:spChg chg="add mod">
          <ac:chgData name="Espinoza Marta" userId="a8b75b33-e5f6-41f3-9858-32d038b6df93" providerId="ADAL" clId="{CF702D2E-9557-4B4A-B171-FE577AC48314}" dt="2022-03-02T12:43:56.919" v="413" actId="1076"/>
          <ac:spMkLst>
            <pc:docMk/>
            <pc:sldMk cId="0" sldId="256"/>
            <ac:spMk id="63" creationId="{3275FE1C-B4E8-4174-B962-A4436F1A3306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64" creationId="{00000000-0000-0000-0000-000000000000}"/>
          </ac:spMkLst>
        </pc:spChg>
        <pc:spChg chg="add del mod">
          <ac:chgData name="Espinoza Marta" userId="a8b75b33-e5f6-41f3-9858-32d038b6df93" providerId="ADAL" clId="{CF702D2E-9557-4B4A-B171-FE577AC48314}" dt="2022-03-02T12:38:52.506" v="313" actId="478"/>
          <ac:spMkLst>
            <pc:docMk/>
            <pc:sldMk cId="0" sldId="256"/>
            <ac:spMk id="64" creationId="{4B533BC2-0BF0-454C-8DD6-D7643C88EAD8}"/>
          </ac:spMkLst>
        </pc:spChg>
        <pc:spChg chg="del">
          <ac:chgData name="Espinoza Marta" userId="a8b75b33-e5f6-41f3-9858-32d038b6df93" providerId="ADAL" clId="{CF702D2E-9557-4B4A-B171-FE577AC48314}" dt="2022-02-18T13:10:25.070" v="23" actId="478"/>
          <ac:spMkLst>
            <pc:docMk/>
            <pc:sldMk cId="0" sldId="256"/>
            <ac:spMk id="65" creationId="{00000000-0000-0000-0000-000000000000}"/>
          </ac:spMkLst>
        </pc:spChg>
        <pc:spChg chg="add mod">
          <ac:chgData name="Espinoza Marta" userId="a8b75b33-e5f6-41f3-9858-32d038b6df93" providerId="ADAL" clId="{CF702D2E-9557-4B4A-B171-FE577AC48314}" dt="2022-03-02T12:35:35.066" v="259" actId="1076"/>
          <ac:spMkLst>
            <pc:docMk/>
            <pc:sldMk cId="0" sldId="256"/>
            <ac:spMk id="65" creationId="{304E4A73-C0AC-4D86-BE7C-931848DF6AB5}"/>
          </ac:spMkLst>
        </pc:spChg>
        <pc:spChg chg="del">
          <ac:chgData name="Espinoza Marta" userId="a8b75b33-e5f6-41f3-9858-32d038b6df93" providerId="ADAL" clId="{CF702D2E-9557-4B4A-B171-FE577AC48314}" dt="2022-02-18T13:10:29.857" v="26" actId="478"/>
          <ac:spMkLst>
            <pc:docMk/>
            <pc:sldMk cId="0" sldId="256"/>
            <ac:spMk id="66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00.877" v="4" actId="478"/>
          <ac:spMkLst>
            <pc:docMk/>
            <pc:sldMk cId="0" sldId="256"/>
            <ac:spMk id="67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3:44.781" v="232"/>
          <ac:spMkLst>
            <pc:docMk/>
            <pc:sldMk cId="0" sldId="256"/>
            <ac:spMk id="67" creationId="{AF2841CD-C52A-4A97-9DFA-2BD56E11FBD9}"/>
          </ac:spMkLst>
        </pc:spChg>
        <pc:spChg chg="del">
          <ac:chgData name="Espinoza Marta" userId="a8b75b33-e5f6-41f3-9858-32d038b6df93" providerId="ADAL" clId="{CF702D2E-9557-4B4A-B171-FE577AC48314}" dt="2022-02-18T13:10:02.783" v="6" actId="478"/>
          <ac:spMkLst>
            <pc:docMk/>
            <pc:sldMk cId="0" sldId="256"/>
            <ac:spMk id="68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3:44.781" v="232"/>
          <ac:spMkLst>
            <pc:docMk/>
            <pc:sldMk cId="0" sldId="256"/>
            <ac:spMk id="68" creationId="{344704F6-4478-40C9-8C88-88D7DBD1DCD2}"/>
          </ac:spMkLst>
        </pc:spChg>
        <pc:spChg chg="del">
          <ac:chgData name="Espinoza Marta" userId="a8b75b33-e5f6-41f3-9858-32d038b6df93" providerId="ADAL" clId="{CF702D2E-9557-4B4A-B171-FE577AC48314}" dt="2022-02-18T13:10:10.952" v="13" actId="478"/>
          <ac:spMkLst>
            <pc:docMk/>
            <pc:sldMk cId="0" sldId="256"/>
            <ac:spMk id="69" creationId="{00000000-0000-0000-0000-000000000000}"/>
          </ac:spMkLst>
        </pc:spChg>
        <pc:spChg chg="del mod">
          <ac:chgData name="Espinoza Marta" userId="a8b75b33-e5f6-41f3-9858-32d038b6df93" providerId="ADAL" clId="{CF702D2E-9557-4B4A-B171-FE577AC48314}" dt="2022-02-18T13:10:06.643" v="11" actId="478"/>
          <ac:spMkLst>
            <pc:docMk/>
            <pc:sldMk cId="0" sldId="256"/>
            <ac:spMk id="70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3:46.046" v="233"/>
          <ac:spMkLst>
            <pc:docMk/>
            <pc:sldMk cId="0" sldId="256"/>
            <ac:spMk id="70" creationId="{6CB53667-E7A4-4AC8-B3A2-E91D898D16C0}"/>
          </ac:spMkLst>
        </pc:spChg>
        <pc:spChg chg="del mod">
          <ac:chgData name="Espinoza Marta" userId="a8b75b33-e5f6-41f3-9858-32d038b6df93" providerId="ADAL" clId="{CF702D2E-9557-4B4A-B171-FE577AC48314}" dt="2022-02-18T13:10:13.724" v="16" actId="478"/>
          <ac:spMkLst>
            <pc:docMk/>
            <pc:sldMk cId="0" sldId="256"/>
            <ac:spMk id="71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3:46.046" v="233"/>
          <ac:spMkLst>
            <pc:docMk/>
            <pc:sldMk cId="0" sldId="256"/>
            <ac:spMk id="71" creationId="{D4250559-90F2-4442-896A-19E91D204CAA}"/>
          </ac:spMkLst>
        </pc:spChg>
        <pc:spChg chg="del mod">
          <ac:chgData name="Espinoza Marta" userId="a8b75b33-e5f6-41f3-9858-32d038b6df93" providerId="ADAL" clId="{CF702D2E-9557-4B4A-B171-FE577AC48314}" dt="2022-02-18T13:10:15.314" v="17" actId="478"/>
          <ac:spMkLst>
            <pc:docMk/>
            <pc:sldMk cId="0" sldId="256"/>
            <ac:spMk id="72" creationId="{00000000-0000-0000-0000-000000000000}"/>
          </ac:spMkLst>
        </pc:spChg>
        <pc:spChg chg="mod">
          <ac:chgData name="Espinoza Marta" userId="a8b75b33-e5f6-41f3-9858-32d038b6df93" providerId="ADAL" clId="{CF702D2E-9557-4B4A-B171-FE577AC48314}" dt="2022-03-02T12:35:55.300" v="262"/>
          <ac:spMkLst>
            <pc:docMk/>
            <pc:sldMk cId="0" sldId="256"/>
            <ac:spMk id="73" creationId="{5C6E3E6A-9853-4407-B4F9-8B31548EB2D2}"/>
          </ac:spMkLst>
        </pc:spChg>
        <pc:spChg chg="mod">
          <ac:chgData name="Espinoza Marta" userId="a8b75b33-e5f6-41f3-9858-32d038b6df93" providerId="ADAL" clId="{CF702D2E-9557-4B4A-B171-FE577AC48314}" dt="2022-03-02T12:35:55.300" v="262"/>
          <ac:spMkLst>
            <pc:docMk/>
            <pc:sldMk cId="0" sldId="256"/>
            <ac:spMk id="74" creationId="{CA1F921B-B880-4AB5-B51E-AE6359933D33}"/>
          </ac:spMkLst>
        </pc:spChg>
        <pc:spChg chg="mod">
          <ac:chgData name="Espinoza Marta" userId="a8b75b33-e5f6-41f3-9858-32d038b6df93" providerId="ADAL" clId="{CF702D2E-9557-4B4A-B171-FE577AC48314}" dt="2022-03-02T12:36:29.349" v="267"/>
          <ac:spMkLst>
            <pc:docMk/>
            <pc:sldMk cId="0" sldId="256"/>
            <ac:spMk id="76" creationId="{299D021D-6A2A-4859-B9AF-04930757A06A}"/>
          </ac:spMkLst>
        </pc:spChg>
        <pc:spChg chg="mod">
          <ac:chgData name="Espinoza Marta" userId="a8b75b33-e5f6-41f3-9858-32d038b6df93" providerId="ADAL" clId="{CF702D2E-9557-4B4A-B171-FE577AC48314}" dt="2022-03-02T12:36:29.349" v="267"/>
          <ac:spMkLst>
            <pc:docMk/>
            <pc:sldMk cId="0" sldId="256"/>
            <ac:spMk id="77" creationId="{81C43980-F9B3-4FBE-B020-692D10CC01BE}"/>
          </ac:spMkLst>
        </pc:spChg>
        <pc:spChg chg="mod">
          <ac:chgData name="Espinoza Marta" userId="a8b75b33-e5f6-41f3-9858-32d038b6df93" providerId="ADAL" clId="{CF702D2E-9557-4B4A-B171-FE577AC48314}" dt="2022-03-02T12:36:41.610" v="269"/>
          <ac:spMkLst>
            <pc:docMk/>
            <pc:sldMk cId="0" sldId="256"/>
            <ac:spMk id="79" creationId="{1417EE13-6AB4-4373-BDB6-A8366E41FD02}"/>
          </ac:spMkLst>
        </pc:spChg>
        <pc:spChg chg="mod">
          <ac:chgData name="Espinoza Marta" userId="a8b75b33-e5f6-41f3-9858-32d038b6df93" providerId="ADAL" clId="{CF702D2E-9557-4B4A-B171-FE577AC48314}" dt="2022-03-02T12:36:41.610" v="269"/>
          <ac:spMkLst>
            <pc:docMk/>
            <pc:sldMk cId="0" sldId="256"/>
            <ac:spMk id="80" creationId="{42AAE774-BA24-42C5-B962-1FC4BDC896E9}"/>
          </ac:spMkLst>
        </pc:spChg>
        <pc:spChg chg="mod">
          <ac:chgData name="Espinoza Marta" userId="a8b75b33-e5f6-41f3-9858-32d038b6df93" providerId="ADAL" clId="{CF702D2E-9557-4B4A-B171-FE577AC48314}" dt="2022-03-02T12:36:42.083" v="270"/>
          <ac:spMkLst>
            <pc:docMk/>
            <pc:sldMk cId="0" sldId="256"/>
            <ac:spMk id="82" creationId="{2515FBF2-7038-40DD-B6E2-7023591607FF}"/>
          </ac:spMkLst>
        </pc:spChg>
        <pc:spChg chg="mod">
          <ac:chgData name="Espinoza Marta" userId="a8b75b33-e5f6-41f3-9858-32d038b6df93" providerId="ADAL" clId="{CF702D2E-9557-4B4A-B171-FE577AC48314}" dt="2022-03-02T12:36:42.083" v="270"/>
          <ac:spMkLst>
            <pc:docMk/>
            <pc:sldMk cId="0" sldId="256"/>
            <ac:spMk id="83" creationId="{A2020A97-3428-475C-9205-CACCE388408F}"/>
          </ac:spMkLst>
        </pc:spChg>
        <pc:spChg chg="mod">
          <ac:chgData name="Espinoza Marta" userId="a8b75b33-e5f6-41f3-9858-32d038b6df93" providerId="ADAL" clId="{CF702D2E-9557-4B4A-B171-FE577AC48314}" dt="2022-03-02T12:37:25.739" v="279"/>
          <ac:spMkLst>
            <pc:docMk/>
            <pc:sldMk cId="0" sldId="256"/>
            <ac:spMk id="85" creationId="{28AC8303-231D-48CB-9E21-61EC4CF28625}"/>
          </ac:spMkLst>
        </pc:spChg>
        <pc:spChg chg="mod">
          <ac:chgData name="Espinoza Marta" userId="a8b75b33-e5f6-41f3-9858-32d038b6df93" providerId="ADAL" clId="{CF702D2E-9557-4B4A-B171-FE577AC48314}" dt="2022-03-02T12:37:25.739" v="279"/>
          <ac:spMkLst>
            <pc:docMk/>
            <pc:sldMk cId="0" sldId="256"/>
            <ac:spMk id="86" creationId="{B5C0E5B5-6D04-46AB-9E03-DF3CD601F56A}"/>
          </ac:spMkLst>
        </pc:spChg>
        <pc:spChg chg="mod">
          <ac:chgData name="Espinoza Marta" userId="a8b75b33-e5f6-41f3-9858-32d038b6df93" providerId="ADAL" clId="{CF702D2E-9557-4B4A-B171-FE577AC48314}" dt="2022-03-02T12:39:42.760" v="318"/>
          <ac:spMkLst>
            <pc:docMk/>
            <pc:sldMk cId="0" sldId="256"/>
            <ac:spMk id="88" creationId="{95788780-527C-44E4-8DD8-E6CAAEC86365}"/>
          </ac:spMkLst>
        </pc:spChg>
        <pc:spChg chg="mod">
          <ac:chgData name="Espinoza Marta" userId="a8b75b33-e5f6-41f3-9858-32d038b6df93" providerId="ADAL" clId="{CF702D2E-9557-4B4A-B171-FE577AC48314}" dt="2022-03-02T12:39:42.760" v="318"/>
          <ac:spMkLst>
            <pc:docMk/>
            <pc:sldMk cId="0" sldId="256"/>
            <ac:spMk id="89" creationId="{F55FEFEC-EF61-4ADD-ACDE-06C7C53701DD}"/>
          </ac:spMkLst>
        </pc:spChg>
        <pc:spChg chg="mod">
          <ac:chgData name="Espinoza Marta" userId="a8b75b33-e5f6-41f3-9858-32d038b6df93" providerId="ADAL" clId="{CF702D2E-9557-4B4A-B171-FE577AC48314}" dt="2022-03-02T12:41:42.020" v="336"/>
          <ac:spMkLst>
            <pc:docMk/>
            <pc:sldMk cId="0" sldId="256"/>
            <ac:spMk id="91" creationId="{CFBA05A7-F3DA-4100-A82E-D03B1BBFAFAD}"/>
          </ac:spMkLst>
        </pc:spChg>
        <pc:spChg chg="mod">
          <ac:chgData name="Espinoza Marta" userId="a8b75b33-e5f6-41f3-9858-32d038b6df93" providerId="ADAL" clId="{CF702D2E-9557-4B4A-B171-FE577AC48314}" dt="2022-03-02T12:41:42.020" v="336"/>
          <ac:spMkLst>
            <pc:docMk/>
            <pc:sldMk cId="0" sldId="256"/>
            <ac:spMk id="92" creationId="{09A73658-4677-49E5-93DD-B02D33A57034}"/>
          </ac:spMkLst>
        </pc:spChg>
        <pc:spChg chg="del mod">
          <ac:chgData name="Espinoza Marta" userId="a8b75b33-e5f6-41f3-9858-32d038b6df93" providerId="ADAL" clId="{CF702D2E-9557-4B4A-B171-FE577AC48314}" dt="2022-02-18T13:09:59.575" v="3" actId="478"/>
          <ac:spMkLst>
            <pc:docMk/>
            <pc:sldMk cId="0" sldId="256"/>
            <ac:spMk id="150" creationId="{00000000-0000-0000-0000-000000000000}"/>
          </ac:spMkLst>
        </pc:spChg>
        <pc:spChg chg="del">
          <ac:chgData name="Espinoza Marta" userId="a8b75b33-e5f6-41f3-9858-32d038b6df93" providerId="ADAL" clId="{CF702D2E-9557-4B4A-B171-FE577AC48314}" dt="2022-02-18T13:10:20.153" v="20" actId="478"/>
          <ac:spMkLst>
            <pc:docMk/>
            <pc:sldMk cId="0" sldId="256"/>
            <ac:spMk id="151" creationId="{00000000-0000-0000-0000-000000000000}"/>
          </ac:spMkLst>
        </pc:spChg>
        <pc:grpChg chg="mod">
          <ac:chgData name="Espinoza Marta" userId="a8b75b33-e5f6-41f3-9858-32d038b6df93" providerId="ADAL" clId="{CF702D2E-9557-4B4A-B171-FE577AC48314}" dt="2022-02-25T10:48:34.362" v="28" actId="1076"/>
          <ac:grpSpMkLst>
            <pc:docMk/>
            <pc:sldMk cId="0" sldId="256"/>
            <ac:grpSpMk id="23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2-25T10:49:03.876" v="34" actId="478"/>
          <ac:grpSpMkLst>
            <pc:docMk/>
            <pc:sldMk cId="0" sldId="256"/>
            <ac:grpSpMk id="26" creationId="{00000000-0000-0000-0000-000000000000}"/>
          </ac:grpSpMkLst>
        </pc:grpChg>
        <pc:grpChg chg="mod">
          <ac:chgData name="Espinoza Marta" userId="a8b75b33-e5f6-41f3-9858-32d038b6df93" providerId="ADAL" clId="{CF702D2E-9557-4B4A-B171-FE577AC48314}" dt="2022-02-25T10:49:52.962" v="43" actId="1076"/>
          <ac:grpSpMkLst>
            <pc:docMk/>
            <pc:sldMk cId="0" sldId="256"/>
            <ac:grpSpMk id="29" creationId="{00000000-0000-0000-0000-000000000000}"/>
          </ac:grpSpMkLst>
        </pc:grpChg>
        <pc:grpChg chg="mod">
          <ac:chgData name="Espinoza Marta" userId="a8b75b33-e5f6-41f3-9858-32d038b6df93" providerId="ADAL" clId="{CF702D2E-9557-4B4A-B171-FE577AC48314}" dt="2022-02-25T10:50:12.266" v="45" actId="1076"/>
          <ac:grpSpMkLst>
            <pc:docMk/>
            <pc:sldMk cId="0" sldId="256"/>
            <ac:grpSpMk id="32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3-02T12:38:31.656" v="307" actId="478"/>
          <ac:grpSpMkLst>
            <pc:docMk/>
            <pc:sldMk cId="0" sldId="256"/>
            <ac:grpSpMk id="35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3-02T12:38:32.695" v="308" actId="478"/>
          <ac:grpSpMkLst>
            <pc:docMk/>
            <pc:sldMk cId="0" sldId="256"/>
            <ac:grpSpMk id="38" creationId="{00000000-0000-0000-0000-000000000000}"/>
          </ac:grpSpMkLst>
        </pc:grpChg>
        <pc:grpChg chg="mod">
          <ac:chgData name="Espinoza Marta" userId="a8b75b33-e5f6-41f3-9858-32d038b6df93" providerId="ADAL" clId="{CF702D2E-9557-4B4A-B171-FE577AC48314}" dt="2022-02-25T10:49:23.267" v="39" actId="1076"/>
          <ac:grpSpMkLst>
            <pc:docMk/>
            <pc:sldMk cId="0" sldId="256"/>
            <ac:grpSpMk id="41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3-02T12:37:23.335" v="278" actId="478"/>
          <ac:grpSpMkLst>
            <pc:docMk/>
            <pc:sldMk cId="0" sldId="256"/>
            <ac:grpSpMk id="44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3-02T12:38:27.720" v="303" actId="478"/>
          <ac:grpSpMkLst>
            <pc:docMk/>
            <pc:sldMk cId="0" sldId="256"/>
            <ac:grpSpMk id="47" creationId="{00000000-0000-0000-0000-000000000000}"/>
          </ac:grpSpMkLst>
        </pc:grpChg>
        <pc:grpChg chg="del mod">
          <ac:chgData name="Espinoza Marta" userId="a8b75b33-e5f6-41f3-9858-32d038b6df93" providerId="ADAL" clId="{CF702D2E-9557-4B4A-B171-FE577AC48314}" dt="2022-03-02T12:38:30.555" v="306" actId="478"/>
          <ac:grpSpMkLst>
            <pc:docMk/>
            <pc:sldMk cId="0" sldId="256"/>
            <ac:grpSpMk id="50" creationId="{00000000-0000-0000-0000-000000000000}"/>
          </ac:grpSpMkLst>
        </pc:grpChg>
        <pc:grpChg chg="add mod">
          <ac:chgData name="Espinoza Marta" userId="a8b75b33-e5f6-41f3-9858-32d038b6df93" providerId="ADAL" clId="{CF702D2E-9557-4B4A-B171-FE577AC48314}" dt="2022-02-25T10:49:15.458" v="38" actId="1076"/>
          <ac:grpSpMkLst>
            <pc:docMk/>
            <pc:sldMk cId="0" sldId="256"/>
            <ac:grpSpMk id="53" creationId="{50218109-C689-47B8-9D66-AFDD9F51502D}"/>
          </ac:grpSpMkLst>
        </pc:grpChg>
        <pc:grpChg chg="add mod">
          <ac:chgData name="Espinoza Marta" userId="a8b75b33-e5f6-41f3-9858-32d038b6df93" providerId="ADAL" clId="{CF702D2E-9557-4B4A-B171-FE577AC48314}" dt="2022-03-02T12:27:35.578" v="63" actId="1076"/>
          <ac:grpSpMkLst>
            <pc:docMk/>
            <pc:sldMk cId="0" sldId="256"/>
            <ac:grpSpMk id="57" creationId="{A5B2AFF3-AECD-40A8-9B5A-EC492385344F}"/>
          </ac:grpSpMkLst>
        </pc:grpChg>
        <pc:grpChg chg="add mod">
          <ac:chgData name="Espinoza Marta" userId="a8b75b33-e5f6-41f3-9858-32d038b6df93" providerId="ADAL" clId="{CF702D2E-9557-4B4A-B171-FE577AC48314}" dt="2022-03-02T12:27:45.847" v="66" actId="1076"/>
          <ac:grpSpMkLst>
            <pc:docMk/>
            <pc:sldMk cId="0" sldId="256"/>
            <ac:grpSpMk id="60" creationId="{1C441C17-9F36-45CF-B0A1-B1ACEB19D36C}"/>
          </ac:grpSpMkLst>
        </pc:grpChg>
        <pc:grpChg chg="add del mod">
          <ac:chgData name="Espinoza Marta" userId="a8b75b33-e5f6-41f3-9858-32d038b6df93" providerId="ADAL" clId="{CF702D2E-9557-4B4A-B171-FE577AC48314}" dt="2022-03-02T12:38:29.954" v="305" actId="478"/>
          <ac:grpSpMkLst>
            <pc:docMk/>
            <pc:sldMk cId="0" sldId="256"/>
            <ac:grpSpMk id="66" creationId="{D0C45BD9-457A-4E79-99B0-3171D02B802F}"/>
          </ac:grpSpMkLst>
        </pc:grpChg>
        <pc:grpChg chg="add mod">
          <ac:chgData name="Espinoza Marta" userId="a8b75b33-e5f6-41f3-9858-32d038b6df93" providerId="ADAL" clId="{CF702D2E-9557-4B4A-B171-FE577AC48314}" dt="2022-03-02T12:44:10.782" v="414" actId="688"/>
          <ac:grpSpMkLst>
            <pc:docMk/>
            <pc:sldMk cId="0" sldId="256"/>
            <ac:grpSpMk id="69" creationId="{ACA93715-F77E-44C7-B45C-6FE0A3DD3961}"/>
          </ac:grpSpMkLst>
        </pc:grpChg>
        <pc:grpChg chg="add del mod">
          <ac:chgData name="Espinoza Marta" userId="a8b75b33-e5f6-41f3-9858-32d038b6df93" providerId="ADAL" clId="{CF702D2E-9557-4B4A-B171-FE577AC48314}" dt="2022-03-02T12:38:34.129" v="309" actId="478"/>
          <ac:grpSpMkLst>
            <pc:docMk/>
            <pc:sldMk cId="0" sldId="256"/>
            <ac:grpSpMk id="72" creationId="{1E9E3BDD-4BE3-42B0-AB6B-91E954C53267}"/>
          </ac:grpSpMkLst>
        </pc:grpChg>
        <pc:grpChg chg="del">
          <ac:chgData name="Espinoza Marta" userId="a8b75b33-e5f6-41f3-9858-32d038b6df93" providerId="ADAL" clId="{CF702D2E-9557-4B4A-B171-FE577AC48314}" dt="2022-02-18T13:10:04.593" v="8" actId="478"/>
          <ac:grpSpMkLst>
            <pc:docMk/>
            <pc:sldMk cId="0" sldId="256"/>
            <ac:grpSpMk id="73" creationId="{00000000-0000-0000-0000-000000000000}"/>
          </ac:grpSpMkLst>
        </pc:grpChg>
        <pc:grpChg chg="add del mod">
          <ac:chgData name="Espinoza Marta" userId="a8b75b33-e5f6-41f3-9858-32d038b6df93" providerId="ADAL" clId="{CF702D2E-9557-4B4A-B171-FE577AC48314}" dt="2022-03-02T12:39:39.749" v="317" actId="478"/>
          <ac:grpSpMkLst>
            <pc:docMk/>
            <pc:sldMk cId="0" sldId="256"/>
            <ac:grpSpMk id="75" creationId="{11B3B073-4BAF-4590-A7DE-B3B1E3E2F465}"/>
          </ac:grpSpMkLst>
        </pc:grpChg>
        <pc:grpChg chg="del">
          <ac:chgData name="Espinoza Marta" userId="a8b75b33-e5f6-41f3-9858-32d038b6df93" providerId="ADAL" clId="{CF702D2E-9557-4B4A-B171-FE577AC48314}" dt="2022-02-18T13:10:18.450" v="19" actId="478"/>
          <ac:grpSpMkLst>
            <pc:docMk/>
            <pc:sldMk cId="0" sldId="256"/>
            <ac:grpSpMk id="76" creationId="{00000000-0000-0000-0000-000000000000}"/>
          </ac:grpSpMkLst>
        </pc:grpChg>
        <pc:grpChg chg="add del mod">
          <ac:chgData name="Espinoza Marta" userId="a8b75b33-e5f6-41f3-9858-32d038b6df93" providerId="ADAL" clId="{CF702D2E-9557-4B4A-B171-FE577AC48314}" dt="2022-03-02T12:41:39.057" v="335" actId="478"/>
          <ac:grpSpMkLst>
            <pc:docMk/>
            <pc:sldMk cId="0" sldId="256"/>
            <ac:grpSpMk id="78" creationId="{3AB38E70-0EC2-425A-9A81-13927A3DB970}"/>
          </ac:grpSpMkLst>
        </pc:grpChg>
        <pc:grpChg chg="del">
          <ac:chgData name="Espinoza Marta" userId="a8b75b33-e5f6-41f3-9858-32d038b6df93" providerId="ADAL" clId="{CF702D2E-9557-4B4A-B171-FE577AC48314}" dt="2022-02-18T13:10:16.443" v="18" actId="478"/>
          <ac:grpSpMkLst>
            <pc:docMk/>
            <pc:sldMk cId="0" sldId="256"/>
            <ac:grpSpMk id="79" creationId="{00000000-0000-0000-0000-000000000000}"/>
          </ac:grpSpMkLst>
        </pc:grpChg>
        <pc:grpChg chg="add mod">
          <ac:chgData name="Espinoza Marta" userId="a8b75b33-e5f6-41f3-9858-32d038b6df93" providerId="ADAL" clId="{CF702D2E-9557-4B4A-B171-FE577AC48314}" dt="2022-03-02T12:36:49.680" v="272" actId="688"/>
          <ac:grpSpMkLst>
            <pc:docMk/>
            <pc:sldMk cId="0" sldId="256"/>
            <ac:grpSpMk id="81" creationId="{312876F7-202F-487B-83A5-13B4B4A1EEE0}"/>
          </ac:grpSpMkLst>
        </pc:grpChg>
        <pc:grpChg chg="del">
          <ac:chgData name="Espinoza Marta" userId="a8b75b33-e5f6-41f3-9858-32d038b6df93" providerId="ADAL" clId="{CF702D2E-9557-4B4A-B171-FE577AC48314}" dt="2022-02-18T13:10:03.754" v="7" actId="478"/>
          <ac:grpSpMkLst>
            <pc:docMk/>
            <pc:sldMk cId="0" sldId="256"/>
            <ac:grpSpMk id="82" creationId="{00000000-0000-0000-0000-000000000000}"/>
          </ac:grpSpMkLst>
        </pc:grpChg>
        <pc:grpChg chg="add mod">
          <ac:chgData name="Espinoza Marta" userId="a8b75b33-e5f6-41f3-9858-32d038b6df93" providerId="ADAL" clId="{CF702D2E-9557-4B4A-B171-FE577AC48314}" dt="2022-03-02T12:38:25.016" v="302" actId="688"/>
          <ac:grpSpMkLst>
            <pc:docMk/>
            <pc:sldMk cId="0" sldId="256"/>
            <ac:grpSpMk id="84" creationId="{00463711-4479-4CFF-A579-34CB5465BE2D}"/>
          </ac:grpSpMkLst>
        </pc:grpChg>
        <pc:grpChg chg="del">
          <ac:chgData name="Espinoza Marta" userId="a8b75b33-e5f6-41f3-9858-32d038b6df93" providerId="ADAL" clId="{CF702D2E-9557-4B4A-B171-FE577AC48314}" dt="2022-02-18T13:10:08.299" v="12" actId="478"/>
          <ac:grpSpMkLst>
            <pc:docMk/>
            <pc:sldMk cId="0" sldId="256"/>
            <ac:grpSpMk id="85" creationId="{00000000-0000-0000-0000-000000000000}"/>
          </ac:grpSpMkLst>
        </pc:grpChg>
        <pc:grpChg chg="add mod">
          <ac:chgData name="Espinoza Marta" userId="a8b75b33-e5f6-41f3-9858-32d038b6df93" providerId="ADAL" clId="{CF702D2E-9557-4B4A-B171-FE577AC48314}" dt="2022-03-02T12:39:53.748" v="321" actId="1076"/>
          <ac:grpSpMkLst>
            <pc:docMk/>
            <pc:sldMk cId="0" sldId="256"/>
            <ac:grpSpMk id="87" creationId="{6BD6817E-DBB4-4D31-91FB-0B671140311A}"/>
          </ac:grpSpMkLst>
        </pc:grpChg>
        <pc:grpChg chg="del">
          <ac:chgData name="Espinoza Marta" userId="a8b75b33-e5f6-41f3-9858-32d038b6df93" providerId="ADAL" clId="{CF702D2E-9557-4B4A-B171-FE577AC48314}" dt="2022-02-18T13:10:11.956" v="14" actId="478"/>
          <ac:grpSpMkLst>
            <pc:docMk/>
            <pc:sldMk cId="0" sldId="256"/>
            <ac:grpSpMk id="88" creationId="{00000000-0000-0000-0000-000000000000}"/>
          </ac:grpSpMkLst>
        </pc:grpChg>
        <pc:grpChg chg="add mod">
          <ac:chgData name="Espinoza Marta" userId="a8b75b33-e5f6-41f3-9858-32d038b6df93" providerId="ADAL" clId="{CF702D2E-9557-4B4A-B171-FE577AC48314}" dt="2022-03-02T12:41:51.977" v="338" actId="1076"/>
          <ac:grpSpMkLst>
            <pc:docMk/>
            <pc:sldMk cId="0" sldId="256"/>
            <ac:grpSpMk id="90" creationId="{ECFD6893-2FB0-43FE-8161-F1F115B25C52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91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94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97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00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03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06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09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12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15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18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23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26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29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32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35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38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44" creationId="{00000000-0000-0000-0000-000000000000}"/>
          </ac:grpSpMkLst>
        </pc:grpChg>
        <pc:grpChg chg="del">
          <ac:chgData name="Espinoza Marta" userId="a8b75b33-e5f6-41f3-9858-32d038b6df93" providerId="ADAL" clId="{CF702D2E-9557-4B4A-B171-FE577AC48314}" dt="2022-02-18T13:10:25.070" v="23" actId="478"/>
          <ac:grpSpMkLst>
            <pc:docMk/>
            <pc:sldMk cId="0" sldId="256"/>
            <ac:grpSpMk id="147" creationId="{00000000-0000-0000-0000-000000000000}"/>
          </ac:grpSpMkLst>
        </pc:grpChg>
      </pc:sldChg>
      <pc:sldChg chg="del">
        <pc:chgData name="Espinoza Marta" userId="a8b75b33-e5f6-41f3-9858-32d038b6df93" providerId="ADAL" clId="{CF702D2E-9557-4B4A-B171-FE577AC48314}" dt="2022-02-18T13:09:52.463" v="1" actId="2696"/>
        <pc:sldMkLst>
          <pc:docMk/>
          <pc:sldMk cId="0" sldId="257"/>
        </pc:sldMkLst>
      </pc:sldChg>
      <pc:sldChg chg="del">
        <pc:chgData name="Espinoza Marta" userId="a8b75b33-e5f6-41f3-9858-32d038b6df93" providerId="ADAL" clId="{CF702D2E-9557-4B4A-B171-FE577AC48314}" dt="2022-02-18T13:09:55.183" v="2" actId="2696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ervagarin.lararvgl@su.s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" y="836675"/>
            <a:ext cx="2416049" cy="375103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Calibri"/>
                <a:cs typeface="Calibri"/>
              </a:rPr>
              <a:t>…förskollärare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eller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</a:t>
            </a:r>
            <a:r>
              <a:rPr sz="1100" spc="-5" dirty="0">
                <a:latin typeface="Calibri"/>
                <a:cs typeface="Calibri"/>
              </a:rPr>
              <a:t> barnskötare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 en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förskollärares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arbetsuppgifter?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48" y="207263"/>
            <a:ext cx="7646034" cy="307975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sz="1400" b="1" dirty="0">
                <a:latin typeface="Calibri"/>
                <a:cs typeface="Calibri"/>
              </a:rPr>
              <a:t>Är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du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verksam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på</a:t>
            </a:r>
            <a:r>
              <a:rPr sz="1400" b="1" spc="-5" dirty="0">
                <a:latin typeface="Calibri"/>
                <a:cs typeface="Calibri"/>
              </a:rPr>
              <a:t> minst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50 </a:t>
            </a:r>
            <a:r>
              <a:rPr sz="1400" b="1" dirty="0">
                <a:latin typeface="Calibri"/>
                <a:cs typeface="Calibri"/>
              </a:rPr>
              <a:t>%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(ej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timvikarie,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assistent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eller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resurs)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som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undervisande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men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obehörig…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7873" y="880626"/>
            <a:ext cx="1780539" cy="26225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100" spc="-5" dirty="0">
                <a:latin typeface="Calibri"/>
                <a:cs typeface="Calibri"/>
              </a:rPr>
              <a:t>Har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jobbat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minst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8,5</a:t>
            </a:r>
            <a:r>
              <a:rPr sz="1100" spc="-5" dirty="0">
                <a:latin typeface="Calibri"/>
                <a:cs typeface="Calibri"/>
              </a:rPr>
              <a:t> år?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3636" y="913443"/>
            <a:ext cx="277495" cy="2152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Calibri"/>
                <a:cs typeface="Calibri"/>
              </a:rPr>
              <a:t>JA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813951" y="1819849"/>
            <a:ext cx="277495" cy="215265"/>
          </a:xfrm>
          <a:prstGeom prst="rect">
            <a:avLst/>
          </a:prstGeom>
          <a:solidFill>
            <a:srgbClr val="C5E0B4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Calibri"/>
                <a:cs typeface="Calibri"/>
              </a:rPr>
              <a:t>JA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34549" y="1818579"/>
            <a:ext cx="364490" cy="216535"/>
          </a:xfrm>
          <a:prstGeom prst="rect">
            <a:avLst/>
          </a:prstGeom>
          <a:solidFill>
            <a:srgbClr val="F8CBAD"/>
          </a:solidFill>
        </p:spPr>
        <p:txBody>
          <a:bodyPr vert="horz" wrap="square" lIns="0" tIns="387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</a:pPr>
            <a:r>
              <a:rPr sz="800" dirty="0">
                <a:latin typeface="Calibri"/>
                <a:cs typeface="Calibri"/>
              </a:rPr>
              <a:t>NEJ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40579" y="876300"/>
            <a:ext cx="1818639" cy="375744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131445">
              <a:lnSpc>
                <a:spcPct val="100000"/>
              </a:lnSpc>
              <a:spcBef>
                <a:spcPts val="290"/>
              </a:spcBef>
            </a:pPr>
            <a:r>
              <a:rPr sz="1100" spc="-5" dirty="0">
                <a:latin typeface="Calibri"/>
                <a:cs typeface="Calibri"/>
              </a:rPr>
              <a:t>Har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minst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30</a:t>
            </a:r>
            <a:r>
              <a:rPr sz="1100" spc="-5" dirty="0">
                <a:latin typeface="Calibri"/>
                <a:cs typeface="Calibri"/>
              </a:rPr>
              <a:t> hp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ingå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Förskollärarexamen</a:t>
            </a:r>
            <a:r>
              <a:rPr sz="1100" spc="-5" dirty="0">
                <a:latin typeface="Calibri"/>
                <a:cs typeface="Calibri"/>
              </a:rPr>
              <a:t>?</a:t>
            </a:r>
            <a:endParaRPr lang="sv-SE" sz="1100" spc="-5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46212" y="876300"/>
            <a:ext cx="277495" cy="2152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Calibri"/>
                <a:cs typeface="Calibri"/>
              </a:rPr>
              <a:t>JA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90801" y="2372840"/>
            <a:ext cx="2518500" cy="545021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170" marR="99060">
              <a:lnSpc>
                <a:spcPct val="100000"/>
              </a:lnSpc>
              <a:spcBef>
                <a:spcPts val="290"/>
              </a:spcBef>
            </a:pPr>
            <a:r>
              <a:rPr sz="1100" dirty="0">
                <a:latin typeface="Calibri"/>
                <a:cs typeface="Calibri"/>
              </a:rPr>
              <a:t>Ansök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VAL</a:t>
            </a:r>
            <a:r>
              <a:rPr sz="1100" dirty="0">
                <a:latin typeface="Calibri"/>
                <a:cs typeface="Calibri"/>
              </a:rPr>
              <a:t> med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inriktning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Förskollärare</a:t>
            </a:r>
            <a:r>
              <a:rPr lang="sv-SE" sz="1100" spc="-5" dirty="0">
                <a:latin typeface="Calibri"/>
                <a:cs typeface="Calibri"/>
              </a:rPr>
              <a:t>. En </a:t>
            </a:r>
            <a:r>
              <a:rPr lang="sv-SE" sz="1100" b="1" spc="-5" dirty="0">
                <a:latin typeface="Calibri"/>
                <a:cs typeface="Calibri"/>
              </a:rPr>
              <a:t>individuell bedömning </a:t>
            </a:r>
            <a:r>
              <a:rPr lang="sv-SE" sz="1100" spc="-5" dirty="0">
                <a:latin typeface="Calibri"/>
                <a:cs typeface="Calibri"/>
              </a:rPr>
              <a:t>kommer att göras vid antagning.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41373" y="2779790"/>
            <a:ext cx="2717800" cy="5994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 marR="108585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Calibri"/>
                <a:cs typeface="Calibri"/>
              </a:rPr>
              <a:t>Utifrån dina </a:t>
            </a:r>
            <a:r>
              <a:rPr sz="1100" dirty="0">
                <a:latin typeface="Calibri"/>
                <a:cs typeface="Calibri"/>
              </a:rPr>
              <a:t>svar verkar </a:t>
            </a:r>
            <a:r>
              <a:rPr sz="1100" spc="-5" dirty="0">
                <a:latin typeface="Calibri"/>
                <a:cs typeface="Calibri"/>
              </a:rPr>
              <a:t>du inte </a:t>
            </a:r>
            <a:r>
              <a:rPr sz="1100" dirty="0">
                <a:latin typeface="Calibri"/>
                <a:cs typeface="Calibri"/>
              </a:rPr>
              <a:t>vara </a:t>
            </a:r>
            <a:r>
              <a:rPr sz="1100" spc="-5" dirty="0">
                <a:latin typeface="Calibri"/>
                <a:cs typeface="Calibri"/>
              </a:rPr>
              <a:t>behörig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till VAL. </a:t>
            </a:r>
            <a:r>
              <a:rPr sz="1100" dirty="0">
                <a:latin typeface="Calibri"/>
                <a:cs typeface="Calibri"/>
              </a:rPr>
              <a:t>Önskar </a:t>
            </a:r>
            <a:r>
              <a:rPr sz="1100" spc="-5" dirty="0">
                <a:latin typeface="Calibri"/>
                <a:cs typeface="Calibri"/>
              </a:rPr>
              <a:t>du vägledning kontakta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flervagarin.lararvgl@su.se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721547" y="975423"/>
            <a:ext cx="172085" cy="76200"/>
            <a:chOff x="4832603" y="928112"/>
            <a:chExt cx="172085" cy="76200"/>
          </a:xfrm>
        </p:grpSpPr>
        <p:sp>
          <p:nvSpPr>
            <p:cNvPr id="24" name="object 24"/>
            <p:cNvSpPr/>
            <p:nvPr/>
          </p:nvSpPr>
          <p:spPr>
            <a:xfrm>
              <a:off x="4832603" y="966215"/>
              <a:ext cx="108585" cy="0"/>
            </a:xfrm>
            <a:custGeom>
              <a:avLst/>
              <a:gdLst/>
              <a:ahLst/>
              <a:cxnLst/>
              <a:rect l="l" t="t" r="r" b="b"/>
              <a:pathLst>
                <a:path w="108585">
                  <a:moveTo>
                    <a:pt x="0" y="0"/>
                  </a:moveTo>
                  <a:lnTo>
                    <a:pt x="108369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28272" y="92811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229164" y="944876"/>
            <a:ext cx="146685" cy="76200"/>
            <a:chOff x="7176516" y="944876"/>
            <a:chExt cx="146685" cy="76200"/>
          </a:xfrm>
        </p:grpSpPr>
        <p:sp>
          <p:nvSpPr>
            <p:cNvPr id="30" name="object 30"/>
            <p:cNvSpPr/>
            <p:nvPr/>
          </p:nvSpPr>
          <p:spPr>
            <a:xfrm>
              <a:off x="7176516" y="982979"/>
              <a:ext cx="83185" cy="0"/>
            </a:xfrm>
            <a:custGeom>
              <a:avLst/>
              <a:gdLst/>
              <a:ahLst/>
              <a:cxnLst/>
              <a:rect l="l" t="t" r="r" b="b"/>
              <a:pathLst>
                <a:path w="83184">
                  <a:moveTo>
                    <a:pt x="0" y="0"/>
                  </a:moveTo>
                  <a:lnTo>
                    <a:pt x="83121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246940" y="94487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798532" y="935553"/>
            <a:ext cx="118745" cy="76200"/>
            <a:chOff x="7600188" y="944876"/>
            <a:chExt cx="118745" cy="76200"/>
          </a:xfrm>
        </p:grpSpPr>
        <p:sp>
          <p:nvSpPr>
            <p:cNvPr id="33" name="object 33"/>
            <p:cNvSpPr/>
            <p:nvPr/>
          </p:nvSpPr>
          <p:spPr>
            <a:xfrm>
              <a:off x="7600188" y="982979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54775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42261" y="94487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3505200" y="1218294"/>
            <a:ext cx="295910" cy="746760"/>
            <a:chOff x="6295390" y="1100074"/>
            <a:chExt cx="295910" cy="746760"/>
          </a:xfrm>
        </p:grpSpPr>
        <p:sp>
          <p:nvSpPr>
            <p:cNvPr id="42" name="object 42"/>
            <p:cNvSpPr/>
            <p:nvPr/>
          </p:nvSpPr>
          <p:spPr>
            <a:xfrm>
              <a:off x="6301740" y="1106424"/>
              <a:ext cx="226060" cy="702310"/>
            </a:xfrm>
            <a:custGeom>
              <a:avLst/>
              <a:gdLst/>
              <a:ahLst/>
              <a:cxnLst/>
              <a:rect l="l" t="t" r="r" b="b"/>
              <a:pathLst>
                <a:path w="226059" h="702310">
                  <a:moveTo>
                    <a:pt x="0" y="0"/>
                  </a:moveTo>
                  <a:lnTo>
                    <a:pt x="0" y="702208"/>
                  </a:lnTo>
                  <a:lnTo>
                    <a:pt x="225679" y="702208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14715" y="177052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23">
            <a:extLst>
              <a:ext uri="{FF2B5EF4-FFF2-40B4-BE49-F238E27FC236}">
                <a16:creationId xmlns:a16="http://schemas.microsoft.com/office/drawing/2014/main" id="{50218109-C689-47B8-9D66-AFDD9F51502D}"/>
              </a:ext>
            </a:extLst>
          </p:cNvPr>
          <p:cNvGrpSpPr/>
          <p:nvPr/>
        </p:nvGrpSpPr>
        <p:grpSpPr>
          <a:xfrm>
            <a:off x="3222406" y="973653"/>
            <a:ext cx="172085" cy="76200"/>
            <a:chOff x="4832603" y="928112"/>
            <a:chExt cx="172085" cy="76200"/>
          </a:xfrm>
        </p:grpSpPr>
        <p:sp>
          <p:nvSpPr>
            <p:cNvPr id="54" name="object 24">
              <a:extLst>
                <a:ext uri="{FF2B5EF4-FFF2-40B4-BE49-F238E27FC236}">
                  <a16:creationId xmlns:a16="http://schemas.microsoft.com/office/drawing/2014/main" id="{C6DF2BC5-27BF-4FC8-A7EA-CD7F7046DD22}"/>
                </a:ext>
              </a:extLst>
            </p:cNvPr>
            <p:cNvSpPr/>
            <p:nvPr/>
          </p:nvSpPr>
          <p:spPr>
            <a:xfrm>
              <a:off x="4832603" y="966215"/>
              <a:ext cx="108585" cy="0"/>
            </a:xfrm>
            <a:custGeom>
              <a:avLst/>
              <a:gdLst/>
              <a:ahLst/>
              <a:cxnLst/>
              <a:rect l="l" t="t" r="r" b="b"/>
              <a:pathLst>
                <a:path w="108585">
                  <a:moveTo>
                    <a:pt x="0" y="0"/>
                  </a:moveTo>
                  <a:lnTo>
                    <a:pt x="108369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5">
              <a:extLst>
                <a:ext uri="{FF2B5EF4-FFF2-40B4-BE49-F238E27FC236}">
                  <a16:creationId xmlns:a16="http://schemas.microsoft.com/office/drawing/2014/main" id="{5205F9AC-314F-4E46-A161-F5EC8BC9D4C7}"/>
                </a:ext>
              </a:extLst>
            </p:cNvPr>
            <p:cNvSpPr/>
            <p:nvPr/>
          </p:nvSpPr>
          <p:spPr>
            <a:xfrm>
              <a:off x="4928272" y="92811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19">
            <a:extLst>
              <a:ext uri="{FF2B5EF4-FFF2-40B4-BE49-F238E27FC236}">
                <a16:creationId xmlns:a16="http://schemas.microsoft.com/office/drawing/2014/main" id="{CDC23A65-1213-4C3A-B0B0-0E4F8DFFEBBF}"/>
              </a:ext>
            </a:extLst>
          </p:cNvPr>
          <p:cNvSpPr txBox="1"/>
          <p:nvPr/>
        </p:nvSpPr>
        <p:spPr>
          <a:xfrm>
            <a:off x="8131631" y="876300"/>
            <a:ext cx="365760" cy="215265"/>
          </a:xfrm>
          <a:prstGeom prst="rect">
            <a:avLst/>
          </a:prstGeom>
          <a:solidFill>
            <a:srgbClr val="F8CBAD"/>
          </a:solidFill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800" dirty="0">
                <a:latin typeface="Calibri"/>
                <a:cs typeface="Calibri"/>
              </a:rPr>
              <a:t>NEJ</a:t>
            </a:r>
          </a:p>
        </p:txBody>
      </p:sp>
      <p:grpSp>
        <p:nvGrpSpPr>
          <p:cNvPr id="57" name="object 35">
            <a:extLst>
              <a:ext uri="{FF2B5EF4-FFF2-40B4-BE49-F238E27FC236}">
                <a16:creationId xmlns:a16="http://schemas.microsoft.com/office/drawing/2014/main" id="{A5B2AFF3-AECD-40A8-9B5A-EC492385344F}"/>
              </a:ext>
            </a:extLst>
          </p:cNvPr>
          <p:cNvGrpSpPr/>
          <p:nvPr/>
        </p:nvGrpSpPr>
        <p:grpSpPr>
          <a:xfrm>
            <a:off x="7898848" y="952802"/>
            <a:ext cx="163195" cy="76200"/>
            <a:chOff x="9535668" y="944883"/>
            <a:chExt cx="163195" cy="76200"/>
          </a:xfrm>
        </p:grpSpPr>
        <p:sp>
          <p:nvSpPr>
            <p:cNvPr id="58" name="object 36">
              <a:extLst>
                <a:ext uri="{FF2B5EF4-FFF2-40B4-BE49-F238E27FC236}">
                  <a16:creationId xmlns:a16="http://schemas.microsoft.com/office/drawing/2014/main" id="{7E952411-CF2D-4CC5-B536-7158475BCD11}"/>
                </a:ext>
              </a:extLst>
            </p:cNvPr>
            <p:cNvSpPr/>
            <p:nvPr/>
          </p:nvSpPr>
          <p:spPr>
            <a:xfrm>
              <a:off x="9535668" y="982981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5">
                  <a:moveTo>
                    <a:pt x="0" y="0"/>
                  </a:moveTo>
                  <a:lnTo>
                    <a:pt x="99377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7">
              <a:extLst>
                <a:ext uri="{FF2B5EF4-FFF2-40B4-BE49-F238E27FC236}">
                  <a16:creationId xmlns:a16="http://schemas.microsoft.com/office/drawing/2014/main" id="{3DDC4167-0D24-41C3-9D36-930F52F77AB5}"/>
                </a:ext>
              </a:extLst>
            </p:cNvPr>
            <p:cNvSpPr/>
            <p:nvPr/>
          </p:nvSpPr>
          <p:spPr>
            <a:xfrm>
              <a:off x="9622342" y="94488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35">
            <a:extLst>
              <a:ext uri="{FF2B5EF4-FFF2-40B4-BE49-F238E27FC236}">
                <a16:creationId xmlns:a16="http://schemas.microsoft.com/office/drawing/2014/main" id="{1C441C17-9F36-45CF-B0A1-B1ACEB19D36C}"/>
              </a:ext>
            </a:extLst>
          </p:cNvPr>
          <p:cNvGrpSpPr/>
          <p:nvPr/>
        </p:nvGrpSpPr>
        <p:grpSpPr>
          <a:xfrm>
            <a:off x="8561015" y="933583"/>
            <a:ext cx="163195" cy="76200"/>
            <a:chOff x="9535668" y="944883"/>
            <a:chExt cx="163195" cy="76200"/>
          </a:xfrm>
        </p:grpSpPr>
        <p:sp>
          <p:nvSpPr>
            <p:cNvPr id="61" name="object 36">
              <a:extLst>
                <a:ext uri="{FF2B5EF4-FFF2-40B4-BE49-F238E27FC236}">
                  <a16:creationId xmlns:a16="http://schemas.microsoft.com/office/drawing/2014/main" id="{105E01D5-4606-4776-B8C9-06122610EC1E}"/>
                </a:ext>
              </a:extLst>
            </p:cNvPr>
            <p:cNvSpPr/>
            <p:nvPr/>
          </p:nvSpPr>
          <p:spPr>
            <a:xfrm>
              <a:off x="9535668" y="982981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5">
                  <a:moveTo>
                    <a:pt x="0" y="0"/>
                  </a:moveTo>
                  <a:lnTo>
                    <a:pt x="99377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>
              <a:extLst>
                <a:ext uri="{FF2B5EF4-FFF2-40B4-BE49-F238E27FC236}">
                  <a16:creationId xmlns:a16="http://schemas.microsoft.com/office/drawing/2014/main" id="{E06C6D01-64B9-457A-9806-FAD29EFA3790}"/>
                </a:ext>
              </a:extLst>
            </p:cNvPr>
            <p:cNvSpPr/>
            <p:nvPr/>
          </p:nvSpPr>
          <p:spPr>
            <a:xfrm>
              <a:off x="9622342" y="94488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18">
            <a:extLst>
              <a:ext uri="{FF2B5EF4-FFF2-40B4-BE49-F238E27FC236}">
                <a16:creationId xmlns:a16="http://schemas.microsoft.com/office/drawing/2014/main" id="{3275FE1C-B4E8-4174-B962-A4436F1A3306}"/>
              </a:ext>
            </a:extLst>
          </p:cNvPr>
          <p:cNvSpPr txBox="1"/>
          <p:nvPr/>
        </p:nvSpPr>
        <p:spPr>
          <a:xfrm>
            <a:off x="8950841" y="608065"/>
            <a:ext cx="2281209" cy="88357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131445">
              <a:lnSpc>
                <a:spcPct val="100000"/>
              </a:lnSpc>
              <a:spcBef>
                <a:spcPts val="290"/>
              </a:spcBef>
            </a:pPr>
            <a:r>
              <a:rPr sz="1100" spc="-5" dirty="0">
                <a:latin typeface="Calibri"/>
                <a:cs typeface="Calibri"/>
              </a:rPr>
              <a:t>Har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sv-SE" sz="1100" spc="-15" dirty="0">
                <a:latin typeface="Calibri"/>
                <a:cs typeface="Calibri"/>
              </a:rPr>
              <a:t>läst kurser via en högskola eller universitet </a:t>
            </a:r>
            <a:r>
              <a:rPr lang="sv-SE" sz="1100" dirty="0">
                <a:latin typeface="Calibri"/>
                <a:cs typeface="Calibri"/>
              </a:rPr>
              <a:t>via en uppdragsutbildning eller </a:t>
            </a:r>
            <a:r>
              <a:rPr lang="sv-SE" sz="1100" spc="-35" dirty="0">
                <a:latin typeface="Calibri"/>
                <a:cs typeface="Calibri"/>
              </a:rPr>
              <a:t>via </a:t>
            </a:r>
            <a:r>
              <a:rPr lang="sv-SE" sz="1100" spc="-35" dirty="0" err="1">
                <a:latin typeface="Calibri"/>
                <a:cs typeface="Calibri"/>
              </a:rPr>
              <a:t>Förskolelyftet</a:t>
            </a:r>
            <a:r>
              <a:rPr lang="sv-SE" sz="1100" spc="-35" dirty="0">
                <a:latin typeface="Calibri"/>
                <a:cs typeface="Calibri"/>
              </a:rPr>
              <a:t> som kan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ingå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Förskollärarexamen</a:t>
            </a:r>
            <a:r>
              <a:rPr lang="sv-SE" sz="1100" spc="-5" dirty="0">
                <a:latin typeface="Calibri"/>
                <a:cs typeface="Calibri"/>
              </a:rPr>
              <a:t> på</a:t>
            </a:r>
            <a:r>
              <a:rPr lang="sv-SE" sz="1100" spc="-15" dirty="0">
                <a:latin typeface="Calibri"/>
                <a:cs typeface="Calibri"/>
              </a:rPr>
              <a:t> </a:t>
            </a:r>
            <a:r>
              <a:rPr lang="sv-SE" sz="1100" dirty="0">
                <a:latin typeface="Calibri"/>
                <a:cs typeface="Calibri"/>
              </a:rPr>
              <a:t>minst</a:t>
            </a:r>
            <a:r>
              <a:rPr lang="sv-SE" sz="1100" spc="-40" dirty="0">
                <a:latin typeface="Calibri"/>
                <a:cs typeface="Calibri"/>
              </a:rPr>
              <a:t> </a:t>
            </a:r>
            <a:r>
              <a:rPr lang="sv-SE" sz="1100" dirty="0">
                <a:latin typeface="Calibri"/>
                <a:cs typeface="Calibri"/>
              </a:rPr>
              <a:t>30</a:t>
            </a:r>
            <a:r>
              <a:rPr lang="sv-SE" sz="1100" spc="-5" dirty="0">
                <a:latin typeface="Calibri"/>
                <a:cs typeface="Calibri"/>
              </a:rPr>
              <a:t> </a:t>
            </a:r>
            <a:r>
              <a:rPr lang="sv-SE" sz="1100" spc="-5" dirty="0" err="1">
                <a:latin typeface="Calibri"/>
                <a:cs typeface="Calibri"/>
              </a:rPr>
              <a:t>hp</a:t>
            </a:r>
            <a:r>
              <a:rPr lang="sv-SE" sz="1100" spc="-25" dirty="0">
                <a:latin typeface="Calibri"/>
                <a:cs typeface="Calibri"/>
              </a:rPr>
              <a:t>?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304E4A73-C0AC-4D86-BE7C-931848DF6AB5}"/>
              </a:ext>
            </a:extLst>
          </p:cNvPr>
          <p:cNvSpPr txBox="1"/>
          <p:nvPr/>
        </p:nvSpPr>
        <p:spPr>
          <a:xfrm>
            <a:off x="7065541" y="1800037"/>
            <a:ext cx="277495" cy="215265"/>
          </a:xfrm>
          <a:prstGeom prst="rect">
            <a:avLst/>
          </a:prstGeom>
          <a:solidFill>
            <a:srgbClr val="C5E0B4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Calibri"/>
                <a:cs typeface="Calibri"/>
              </a:rPr>
              <a:t>JA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69" name="object 50">
            <a:extLst>
              <a:ext uri="{FF2B5EF4-FFF2-40B4-BE49-F238E27FC236}">
                <a16:creationId xmlns:a16="http://schemas.microsoft.com/office/drawing/2014/main" id="{ACA93715-F77E-44C7-B45C-6FE0A3DD3961}"/>
              </a:ext>
            </a:extLst>
          </p:cNvPr>
          <p:cNvGrpSpPr/>
          <p:nvPr/>
        </p:nvGrpSpPr>
        <p:grpSpPr>
          <a:xfrm rot="5153722">
            <a:off x="6991823" y="1503892"/>
            <a:ext cx="352356" cy="76200"/>
            <a:chOff x="8503666" y="1515474"/>
            <a:chExt cx="742950" cy="76200"/>
          </a:xfrm>
        </p:grpSpPr>
        <p:sp>
          <p:nvSpPr>
            <p:cNvPr id="70" name="object 51">
              <a:extLst>
                <a:ext uri="{FF2B5EF4-FFF2-40B4-BE49-F238E27FC236}">
                  <a16:creationId xmlns:a16="http://schemas.microsoft.com/office/drawing/2014/main" id="{6CB53667-E7A4-4AC8-B3A2-E91D898D16C0}"/>
                </a:ext>
              </a:extLst>
            </p:cNvPr>
            <p:cNvSpPr/>
            <p:nvPr/>
          </p:nvSpPr>
          <p:spPr>
            <a:xfrm>
              <a:off x="8510016" y="1543811"/>
              <a:ext cx="673100" cy="10160"/>
            </a:xfrm>
            <a:custGeom>
              <a:avLst/>
              <a:gdLst/>
              <a:ahLst/>
              <a:cxnLst/>
              <a:rect l="l" t="t" r="r" b="b"/>
              <a:pathLst>
                <a:path w="673100" h="10159">
                  <a:moveTo>
                    <a:pt x="0" y="0"/>
                  </a:moveTo>
                  <a:lnTo>
                    <a:pt x="672630" y="9944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52">
              <a:extLst>
                <a:ext uri="{FF2B5EF4-FFF2-40B4-BE49-F238E27FC236}">
                  <a16:creationId xmlns:a16="http://schemas.microsoft.com/office/drawing/2014/main" id="{D4250559-90F2-4442-896A-19E91D204CAA}"/>
                </a:ext>
              </a:extLst>
            </p:cNvPr>
            <p:cNvSpPr/>
            <p:nvPr/>
          </p:nvSpPr>
          <p:spPr>
            <a:xfrm>
              <a:off x="9169383" y="1515474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1130" y="0"/>
                  </a:moveTo>
                  <a:lnTo>
                    <a:pt x="0" y="76187"/>
                  </a:lnTo>
                  <a:lnTo>
                    <a:pt x="76758" y="39230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50">
            <a:extLst>
              <a:ext uri="{FF2B5EF4-FFF2-40B4-BE49-F238E27FC236}">
                <a16:creationId xmlns:a16="http://schemas.microsoft.com/office/drawing/2014/main" id="{312876F7-202F-487B-83A5-13B4B4A1EEE0}"/>
              </a:ext>
            </a:extLst>
          </p:cNvPr>
          <p:cNvGrpSpPr/>
          <p:nvPr/>
        </p:nvGrpSpPr>
        <p:grpSpPr>
          <a:xfrm rot="8136342">
            <a:off x="9458383" y="2142753"/>
            <a:ext cx="352356" cy="76200"/>
            <a:chOff x="8503666" y="1515474"/>
            <a:chExt cx="742950" cy="76200"/>
          </a:xfrm>
        </p:grpSpPr>
        <p:sp>
          <p:nvSpPr>
            <p:cNvPr id="82" name="object 51">
              <a:extLst>
                <a:ext uri="{FF2B5EF4-FFF2-40B4-BE49-F238E27FC236}">
                  <a16:creationId xmlns:a16="http://schemas.microsoft.com/office/drawing/2014/main" id="{2515FBF2-7038-40DD-B6E2-7023591607FF}"/>
                </a:ext>
              </a:extLst>
            </p:cNvPr>
            <p:cNvSpPr/>
            <p:nvPr/>
          </p:nvSpPr>
          <p:spPr>
            <a:xfrm>
              <a:off x="8510016" y="1543811"/>
              <a:ext cx="673100" cy="10160"/>
            </a:xfrm>
            <a:custGeom>
              <a:avLst/>
              <a:gdLst/>
              <a:ahLst/>
              <a:cxnLst/>
              <a:rect l="l" t="t" r="r" b="b"/>
              <a:pathLst>
                <a:path w="673100" h="10159">
                  <a:moveTo>
                    <a:pt x="0" y="0"/>
                  </a:moveTo>
                  <a:lnTo>
                    <a:pt x="672630" y="9944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2">
              <a:extLst>
                <a:ext uri="{FF2B5EF4-FFF2-40B4-BE49-F238E27FC236}">
                  <a16:creationId xmlns:a16="http://schemas.microsoft.com/office/drawing/2014/main" id="{A2020A97-3428-475C-9205-CACCE388408F}"/>
                </a:ext>
              </a:extLst>
            </p:cNvPr>
            <p:cNvSpPr/>
            <p:nvPr/>
          </p:nvSpPr>
          <p:spPr>
            <a:xfrm>
              <a:off x="9169383" y="1515474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1130" y="0"/>
                  </a:moveTo>
                  <a:lnTo>
                    <a:pt x="0" y="76187"/>
                  </a:lnTo>
                  <a:lnTo>
                    <a:pt x="76758" y="39230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50">
            <a:extLst>
              <a:ext uri="{FF2B5EF4-FFF2-40B4-BE49-F238E27FC236}">
                <a16:creationId xmlns:a16="http://schemas.microsoft.com/office/drawing/2014/main" id="{00463711-4479-4CFF-A579-34CB5465BE2D}"/>
              </a:ext>
            </a:extLst>
          </p:cNvPr>
          <p:cNvGrpSpPr/>
          <p:nvPr/>
        </p:nvGrpSpPr>
        <p:grpSpPr>
          <a:xfrm rot="5189023">
            <a:off x="3882125" y="2339947"/>
            <a:ext cx="352356" cy="76200"/>
            <a:chOff x="8503666" y="1515474"/>
            <a:chExt cx="742950" cy="76200"/>
          </a:xfrm>
        </p:grpSpPr>
        <p:sp>
          <p:nvSpPr>
            <p:cNvPr id="85" name="object 51">
              <a:extLst>
                <a:ext uri="{FF2B5EF4-FFF2-40B4-BE49-F238E27FC236}">
                  <a16:creationId xmlns:a16="http://schemas.microsoft.com/office/drawing/2014/main" id="{28AC8303-231D-48CB-9E21-61EC4CF28625}"/>
                </a:ext>
              </a:extLst>
            </p:cNvPr>
            <p:cNvSpPr/>
            <p:nvPr/>
          </p:nvSpPr>
          <p:spPr>
            <a:xfrm>
              <a:off x="8510016" y="1543811"/>
              <a:ext cx="673100" cy="10160"/>
            </a:xfrm>
            <a:custGeom>
              <a:avLst/>
              <a:gdLst/>
              <a:ahLst/>
              <a:cxnLst/>
              <a:rect l="l" t="t" r="r" b="b"/>
              <a:pathLst>
                <a:path w="673100" h="10159">
                  <a:moveTo>
                    <a:pt x="0" y="0"/>
                  </a:moveTo>
                  <a:lnTo>
                    <a:pt x="672630" y="9944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52">
              <a:extLst>
                <a:ext uri="{FF2B5EF4-FFF2-40B4-BE49-F238E27FC236}">
                  <a16:creationId xmlns:a16="http://schemas.microsoft.com/office/drawing/2014/main" id="{B5C0E5B5-6D04-46AB-9E03-DF3CD601F56A}"/>
                </a:ext>
              </a:extLst>
            </p:cNvPr>
            <p:cNvSpPr/>
            <p:nvPr/>
          </p:nvSpPr>
          <p:spPr>
            <a:xfrm>
              <a:off x="9169383" y="1515474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1130" y="0"/>
                  </a:moveTo>
                  <a:lnTo>
                    <a:pt x="0" y="76187"/>
                  </a:lnTo>
                  <a:lnTo>
                    <a:pt x="76758" y="39230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35">
            <a:extLst>
              <a:ext uri="{FF2B5EF4-FFF2-40B4-BE49-F238E27FC236}">
                <a16:creationId xmlns:a16="http://schemas.microsoft.com/office/drawing/2014/main" id="{6BD6817E-DBB4-4D31-91FB-0B671140311A}"/>
              </a:ext>
            </a:extLst>
          </p:cNvPr>
          <p:cNvGrpSpPr/>
          <p:nvPr/>
        </p:nvGrpSpPr>
        <p:grpSpPr>
          <a:xfrm rot="5931684">
            <a:off x="9888048" y="1624192"/>
            <a:ext cx="163195" cy="76200"/>
            <a:chOff x="9535668" y="944883"/>
            <a:chExt cx="163195" cy="76200"/>
          </a:xfrm>
        </p:grpSpPr>
        <p:sp>
          <p:nvSpPr>
            <p:cNvPr id="88" name="object 36">
              <a:extLst>
                <a:ext uri="{FF2B5EF4-FFF2-40B4-BE49-F238E27FC236}">
                  <a16:creationId xmlns:a16="http://schemas.microsoft.com/office/drawing/2014/main" id="{95788780-527C-44E4-8DD8-E6CAAEC86365}"/>
                </a:ext>
              </a:extLst>
            </p:cNvPr>
            <p:cNvSpPr/>
            <p:nvPr/>
          </p:nvSpPr>
          <p:spPr>
            <a:xfrm>
              <a:off x="9535668" y="982981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5">
                  <a:moveTo>
                    <a:pt x="0" y="0"/>
                  </a:moveTo>
                  <a:lnTo>
                    <a:pt x="99377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37">
              <a:extLst>
                <a:ext uri="{FF2B5EF4-FFF2-40B4-BE49-F238E27FC236}">
                  <a16:creationId xmlns:a16="http://schemas.microsoft.com/office/drawing/2014/main" id="{F55FEFEC-EF61-4ADD-ACDE-06C7C53701DD}"/>
                </a:ext>
              </a:extLst>
            </p:cNvPr>
            <p:cNvSpPr/>
            <p:nvPr/>
          </p:nvSpPr>
          <p:spPr>
            <a:xfrm>
              <a:off x="9622342" y="94488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35">
            <a:extLst>
              <a:ext uri="{FF2B5EF4-FFF2-40B4-BE49-F238E27FC236}">
                <a16:creationId xmlns:a16="http://schemas.microsoft.com/office/drawing/2014/main" id="{ECFD6893-2FB0-43FE-8161-F1F115B25C52}"/>
              </a:ext>
            </a:extLst>
          </p:cNvPr>
          <p:cNvGrpSpPr/>
          <p:nvPr/>
        </p:nvGrpSpPr>
        <p:grpSpPr>
          <a:xfrm rot="4631022">
            <a:off x="7206187" y="2163897"/>
            <a:ext cx="163195" cy="76200"/>
            <a:chOff x="9535668" y="944883"/>
            <a:chExt cx="163195" cy="76200"/>
          </a:xfrm>
        </p:grpSpPr>
        <p:sp>
          <p:nvSpPr>
            <p:cNvPr id="91" name="object 36">
              <a:extLst>
                <a:ext uri="{FF2B5EF4-FFF2-40B4-BE49-F238E27FC236}">
                  <a16:creationId xmlns:a16="http://schemas.microsoft.com/office/drawing/2014/main" id="{CFBA05A7-F3DA-4100-A82E-D03B1BBFAFAD}"/>
                </a:ext>
              </a:extLst>
            </p:cNvPr>
            <p:cNvSpPr/>
            <p:nvPr/>
          </p:nvSpPr>
          <p:spPr>
            <a:xfrm>
              <a:off x="9535668" y="982981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5">
                  <a:moveTo>
                    <a:pt x="0" y="0"/>
                  </a:moveTo>
                  <a:lnTo>
                    <a:pt x="99377" y="0"/>
                  </a:lnTo>
                </a:path>
              </a:pathLst>
            </a:custGeom>
            <a:ln w="127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37">
              <a:extLst>
                <a:ext uri="{FF2B5EF4-FFF2-40B4-BE49-F238E27FC236}">
                  <a16:creationId xmlns:a16="http://schemas.microsoft.com/office/drawing/2014/main" id="{09A73658-4677-49E5-93DD-B02D33A57034}"/>
                </a:ext>
              </a:extLst>
            </p:cNvPr>
            <p:cNvSpPr/>
            <p:nvPr/>
          </p:nvSpPr>
          <p:spPr>
            <a:xfrm>
              <a:off x="9622342" y="94488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117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Anna-Karin Waldau</dc:creator>
  <cp:lastModifiedBy>Espinoza Marta</cp:lastModifiedBy>
  <cp:revision>1</cp:revision>
  <dcterms:created xsi:type="dcterms:W3CDTF">2022-02-07T14:24:06Z</dcterms:created>
  <dcterms:modified xsi:type="dcterms:W3CDTF">2022-03-02T12:44:18Z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2021-09-17T00:00:00Z</vt:filetime>
  </property>
  <property fmtid="{D5CDD505-2E9C-101B-9397-08002B2CF9AE}" pid="3" name="Creator">
    <vt:lpwstr>Acrobat PDFMaker 17 för PowerPoint</vt:lpwstr>
  </property>
  <property fmtid="{D5CDD505-2E9C-101B-9397-08002B2CF9AE}" pid="4" name="LastSaved">
    <vt:filetime>2022-02-07T00:00:00Z</vt:filetime>
  </property>
</Properties>
</file>