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4" r:id="rId5"/>
    <p:sldId id="261" r:id="rId6"/>
    <p:sldId id="330" r:id="rId7"/>
    <p:sldId id="331" r:id="rId8"/>
    <p:sldId id="332" r:id="rId9"/>
    <p:sldId id="333" r:id="rId10"/>
    <p:sldId id="279" r:id="rId11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7853" autoAdjust="0"/>
  </p:normalViewPr>
  <p:slideViewPr>
    <p:cSldViewPr snapToGrid="0">
      <p:cViewPr varScale="1">
        <p:scale>
          <a:sx n="74" d="100"/>
          <a:sy n="74" d="100"/>
        </p:scale>
        <p:origin x="18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Pratmanus</a:t>
            </a:r>
            <a:r>
              <a:rPr lang="sv-SE" b="1" dirty="0"/>
              <a:t>:</a:t>
            </a:r>
            <a:endParaRPr lang="sv-SE" dirty="0"/>
          </a:p>
          <a:p>
            <a:r>
              <a:rPr lang="sv-SE" dirty="0"/>
              <a:t>“Varje vår händer något spännande i naturen. Groddjur, som grodor och paddor, vaknar efter att ha sovit hela vintern.</a:t>
            </a:r>
          </a:p>
          <a:p>
            <a:br>
              <a:rPr lang="sv-SE" dirty="0"/>
            </a:br>
            <a:r>
              <a:rPr lang="sv-SE" dirty="0"/>
              <a:t>De börjar då vandra till vatten, till exempel små sjöar och dammar, för att para sig och lägga ägg.</a:t>
            </a:r>
          </a:p>
          <a:p>
            <a:r>
              <a:rPr lang="sv-SE" dirty="0"/>
              <a:t>Men det är inte en helt enkel resa. Idag finns det vägar, hus och annat som gör det svårt för dem att ta sig fram.</a:t>
            </a:r>
          </a:p>
          <a:p>
            <a:br>
              <a:rPr lang="sv-SE" dirty="0"/>
            </a:br>
            <a:r>
              <a:rPr lang="sv-SE" dirty="0"/>
              <a:t>Många grodor skadas faktiskt när de försöker korsa vägar.</a:t>
            </a:r>
          </a:p>
          <a:p>
            <a:br>
              <a:rPr lang="sv-SE" dirty="0"/>
            </a:br>
            <a:r>
              <a:rPr lang="sv-SE" dirty="0"/>
              <a:t>Därför är det viktigt att vi människor hjälper till.”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32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C1DBC-EA90-CF54-FC97-7027459D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08232A4-E23E-F427-1FA7-16EC5ED67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61FEB96-3DC5-3C2E-B052-4916A8D28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Pratmanus</a:t>
            </a:r>
            <a:r>
              <a:rPr lang="sv-SE" b="1" dirty="0"/>
              <a:t>:</a:t>
            </a:r>
            <a:endParaRPr lang="sv-SE" dirty="0"/>
          </a:p>
          <a:p>
            <a:r>
              <a:rPr lang="sv-SE" dirty="0"/>
              <a:t>“I Nacka kommun gör vi flera saker för att hjälpa groddjuren.</a:t>
            </a:r>
          </a:p>
          <a:p>
            <a:r>
              <a:rPr lang="sv-SE" dirty="0"/>
              <a:t>Till exempel bygger vi </a:t>
            </a:r>
            <a:r>
              <a:rPr lang="sv-SE" dirty="0" err="1"/>
              <a:t>grodtunnlar</a:t>
            </a:r>
            <a:r>
              <a:rPr lang="sv-SE" dirty="0"/>
              <a:t> under vägar. Där kan grodorna gå säkert istället för att gå över vägen.</a:t>
            </a:r>
          </a:p>
          <a:p>
            <a:r>
              <a:rPr lang="sv-SE" dirty="0"/>
              <a:t>Vi sätter också upp små stängsel som leder dem rätt, så att de hittar till tunnlarna.</a:t>
            </a:r>
          </a:p>
          <a:p>
            <a:r>
              <a:rPr lang="sv-SE" dirty="0"/>
              <a:t>Dessutom skapar vi dammar och våtmarker där groddjur kan leva och få ungar.</a:t>
            </a:r>
          </a:p>
          <a:p>
            <a:r>
              <a:rPr lang="sv-SE" dirty="0"/>
              <a:t>Allt det här gör att fler grodor klarar sig.”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A25FF9-BE17-55A1-B3BF-B52727F22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7D7A6-E00E-3780-46B5-FC9CD39E0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EE44A1D-9A2B-3CB2-F421-463CA8E77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95E8C13-7D53-C09F-79C7-7A2157216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Pratmanus</a:t>
            </a:r>
            <a:r>
              <a:rPr lang="sv-SE" b="1" dirty="0"/>
              <a:t>:</a:t>
            </a:r>
            <a:endParaRPr lang="sv-SE" dirty="0"/>
          </a:p>
          <a:p>
            <a:r>
              <a:rPr lang="sv-SE" dirty="0"/>
              <a:t>“Man behöver inte vara vuxen eller jobba i kommunen för att hjälpa till.</a:t>
            </a:r>
          </a:p>
          <a:p>
            <a:r>
              <a:rPr lang="sv-SE" dirty="0"/>
              <a:t>Du kan till exempel göra en hög med löv och kvistar. Där kan groddjur gömma sig och bo.</a:t>
            </a:r>
          </a:p>
          <a:p>
            <a:r>
              <a:rPr lang="sv-SE" dirty="0"/>
              <a:t>Har man en trädgård kan man göra en liten damm – det gillar grodor jättemycket.</a:t>
            </a:r>
          </a:p>
          <a:p>
            <a:r>
              <a:rPr lang="sv-SE" dirty="0"/>
              <a:t>En annan viktig sak är att inte ha för stark belysning på natten. Många djur behöver mörker för att kunna leva som vanligt.</a:t>
            </a:r>
          </a:p>
          <a:p>
            <a:r>
              <a:rPr lang="sv-SE" dirty="0"/>
              <a:t>Små saker kan faktiskt göra stor skillnad.”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825FBD7-0A1E-513A-1EA0-9CAFD7845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8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B3B4-B8F4-EFB5-8419-D90CB39D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2810B04-663E-412D-46F0-62D3B1B49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383B683-CB16-8AD8-F02E-B55E6EBE2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Pratmanus</a:t>
            </a:r>
            <a:r>
              <a:rPr lang="sv-SE" b="1" dirty="0"/>
              <a:t>:</a:t>
            </a:r>
            <a:endParaRPr lang="sv-SE" dirty="0"/>
          </a:p>
          <a:p>
            <a:r>
              <a:rPr lang="sv-SE" dirty="0"/>
              <a:t>“Grodor har en spännande livscykel.</a:t>
            </a:r>
          </a:p>
          <a:p>
            <a:r>
              <a:rPr lang="sv-SE" dirty="0"/>
              <a:t>Först är de ägg i vattnet. Sen blir de yngel – det ser nästan ut som små fiskar med svans.</a:t>
            </a:r>
          </a:p>
          <a:p>
            <a:r>
              <a:rPr lang="sv-SE" dirty="0"/>
              <a:t>Efter ett tag får de ben och blir små grodor, och till slut vuxna grodor.</a:t>
            </a:r>
          </a:p>
          <a:p>
            <a:r>
              <a:rPr lang="sv-SE" dirty="0"/>
              <a:t>Det här kan ta mellan en och fyra månader.</a:t>
            </a:r>
          </a:p>
          <a:p>
            <a:r>
              <a:rPr lang="sv-SE" dirty="0"/>
              <a:t>Grodor äter insekter, sniglar och maskar – så de hjälper faktiskt till att hålla naturen i balans.</a:t>
            </a:r>
          </a:p>
          <a:p>
            <a:r>
              <a:rPr lang="sv-SE" dirty="0"/>
              <a:t>Men de är också mat för andra djur, som fåglar och ormar.”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7C2538-4389-66EE-E1E5-936033E89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7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1E7DF-DDAA-6689-5AB8-292A83D2C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C9345B8-1936-162C-84DB-186728CE9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43CDD41-EDAF-3B71-5CBC-32A2B8228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67218F-1961-F21A-B22B-37AD3BDB8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7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5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431800" dist="50800" sx="102000" sy="102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7BC6F34-AD60-6330-0621-FEA85A3BF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 b="0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BA3192CD-5AA2-0161-9B74-7B78FF742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751F454-9157-2B2C-9E4B-652D19638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257C2E31-97B1-8F92-07CE-A035E0049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109940DB-A5E5-9621-F868-6C08A38B2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686F5218-ACF6-0E48-E030-5AA6BA905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CEC9BAC3-3881-1DA6-19C5-145A5622C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10A266B6-17AF-BD1A-0C21-38792FCD8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72E4BFF7-399A-4A0E-BAC8-47B0DCF0C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FD40A6E-4987-8EE9-756D-391A42AB2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6127E5-3EBB-9689-4FE1-680885C6D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bg>
      <p:bgPr>
        <a:solidFill>
          <a:srgbClr val="DC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EBA4AC54-216B-DEC2-1E17-8C5CD323F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0CFE23BF-1CE1-CC40-720C-17877FA0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779CC6-60C0-C179-69FB-D21689DB3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BB835F50-038A-C4FB-B09A-129D9CEE7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9">
            <a:extLst>
              <a:ext uri="{FF2B5EF4-FFF2-40B4-BE49-F238E27FC236}">
                <a16:creationId xmlns:a16="http://schemas.microsoft.com/office/drawing/2014/main" id="{6DFB45F0-12B8-C0EC-78DC-19DFD390F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45B9D934-1423-0FE8-486C-3F94A8455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7F4EBF1-E4EE-352B-712A-F91B5F638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E3454E4-EEE4-5F80-F1F8-CB323C568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DB4EDA6-2AEF-CD65-B61F-9F7A4275C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886DEBC-39B4-25EF-19E9-1DD66DADA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5FD83798-26A4-E162-37B1-44A69D7F8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D5C3D162-896B-3ABE-00CF-8987952FC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2E65B470-6738-1507-3637-A66D01B09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AD5385-0049-C886-CD51-6FF69D7F4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CF18260-D95F-6423-A2F3-50A305E0E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EC4AD334-D2B9-9A67-5EB7-99254A32A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FBD619E8-F7C3-5C30-3F42-680ECC9A9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C8567263-096D-BFD5-1A0A-CF88FA33C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</a:t>
            </a:r>
            <a:b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 mallen. Byt till en layout som ligger innan denna sida för att hålla dig till mallen.</a:t>
            </a:r>
          </a:p>
        </p:txBody>
      </p:sp>
    </p:spTree>
    <p:extLst>
      <p:ext uri="{BB962C8B-B14F-4D97-AF65-F5344CB8AC3E}">
        <p14:creationId xmlns:p14="http://schemas.microsoft.com/office/powerpoint/2010/main" val="38249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71F7B2-D404-197F-65AA-AD04AA9069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2" y="1993900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444500" dist="50800" dir="6000000" algn="tl">
                    <a:srgbClr val="7F7F7F"/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CF21BBFC-37F5-EB88-E5FF-6E954CCC2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70E158-29E5-9235-ACDE-7CFA09AD8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DC61E10-24C0-F35B-5F54-4218C73168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841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4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302EE346-AE42-7268-523F-618D885A9BCE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4F72A220-C3B8-35AF-D95F-BD0DABE972DD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51144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2ABA8CFC-6100-D7F3-FBA9-6CDD5EA2A3C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0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B5476526-936D-A023-143E-83570AC6F97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51144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570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91" r:id="rId6"/>
    <p:sldLayoutId id="2147483699" r:id="rId7"/>
    <p:sldLayoutId id="2147483700" r:id="rId8"/>
    <p:sldLayoutId id="2147483688" r:id="rId9"/>
    <p:sldLayoutId id="2147483663" r:id="rId10"/>
    <p:sldLayoutId id="2147483657" r:id="rId11"/>
    <p:sldLayoutId id="2147483664" r:id="rId12"/>
    <p:sldLayoutId id="2147483687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5" r:id="rId20"/>
    <p:sldLayoutId id="2147483683" r:id="rId21"/>
    <p:sldLayoutId id="2147483666" r:id="rId22"/>
    <p:sldLayoutId id="2147483684" r:id="rId23"/>
    <p:sldLayoutId id="2147483692" r:id="rId24"/>
    <p:sldLayoutId id="2147483693" r:id="rId25"/>
    <p:sldLayoutId id="2147483694" r:id="rId26"/>
    <p:sldLayoutId id="2147483676" r:id="rId27"/>
    <p:sldLayoutId id="2147483649" r:id="rId28"/>
    <p:sldLayoutId id="2147483698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oddjur, groda, vatten, utomhus">
            <a:extLst>
              <a:ext uri="{FF2B5EF4-FFF2-40B4-BE49-F238E27FC236}">
                <a16:creationId xmlns:a16="http://schemas.microsoft.com/office/drawing/2014/main" id="{8DD2CBF7-84A9-FEB0-59EC-AACFAE29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19"/>
            <a:ext cx="12259059" cy="73638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78399F6-90A9-55C1-277C-80383B59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15" y="5500084"/>
            <a:ext cx="10714007" cy="1133475"/>
          </a:xfrm>
        </p:spPr>
        <p:txBody>
          <a:bodyPr/>
          <a:lstStyle/>
          <a:p>
            <a:r>
              <a:rPr lang="sv-SE" dirty="0"/>
              <a:t>GRODDJUR I NACKA</a:t>
            </a:r>
          </a:p>
        </p:txBody>
      </p:sp>
    </p:spTree>
    <p:extLst>
      <p:ext uri="{BB962C8B-B14F-4D97-AF65-F5344CB8AC3E}">
        <p14:creationId xmlns:p14="http://schemas.microsoft.com/office/powerpoint/2010/main" val="276253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B12306B-9648-E10A-91F9-81374CEFF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0" r="25190"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78CC66-1F81-78D1-AA29-A8784153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Nackas groddjur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5AE433-EDF4-99BA-DA6A-16A8F2D3CA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939F24-A05A-3BB9-CAB1-8B455CBB1B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93" y="1355544"/>
            <a:ext cx="5233470" cy="3975100"/>
          </a:xfrm>
        </p:spPr>
        <p:txBody>
          <a:bodyPr/>
          <a:lstStyle/>
          <a:p>
            <a:r>
              <a:rPr lang="sv-SE" dirty="0"/>
              <a:t>Varje vår vaknar groddjur efter vintern</a:t>
            </a:r>
          </a:p>
          <a:p>
            <a:r>
              <a:rPr lang="sv-SE" dirty="0"/>
              <a:t>De vandrar till vatten för att para sig och lägga ägg</a:t>
            </a:r>
          </a:p>
          <a:p>
            <a:r>
              <a:rPr lang="sv-SE" dirty="0"/>
              <a:t>På vägen möter de hinder som vägar och bebyggelse</a:t>
            </a:r>
          </a:p>
          <a:p>
            <a:r>
              <a:rPr lang="sv-SE" dirty="0"/>
              <a:t>Många groddjur skadas i trafiken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🐸 Därför behöver de vår hjälp!</a:t>
            </a:r>
          </a:p>
        </p:txBody>
      </p:sp>
    </p:spTree>
    <p:extLst>
      <p:ext uri="{BB962C8B-B14F-4D97-AF65-F5344CB8AC3E}">
        <p14:creationId xmlns:p14="http://schemas.microsoft.com/office/powerpoint/2010/main" val="40561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A37D1-3A1F-01B0-8E99-DBAC8485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9645AB53-6EBF-D9EB-D215-FF42DF738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8" r="15978"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71AD86F-1C00-F97F-72AE-E58B2178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gör kommunen?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C8988F-A95F-0BA9-CC72-542851981C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F681519-8F89-4534-2F70-7EA1A332C6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93" y="1317893"/>
            <a:ext cx="5233470" cy="3975100"/>
          </a:xfrm>
        </p:spPr>
        <p:txBody>
          <a:bodyPr/>
          <a:lstStyle/>
          <a:p>
            <a:r>
              <a:rPr lang="sv-SE" dirty="0"/>
              <a:t>Bygger </a:t>
            </a:r>
            <a:r>
              <a:rPr lang="sv-SE" dirty="0" err="1"/>
              <a:t>grodtunnlar</a:t>
            </a:r>
            <a:r>
              <a:rPr lang="sv-SE" dirty="0"/>
              <a:t> under vägar</a:t>
            </a:r>
          </a:p>
          <a:p>
            <a:r>
              <a:rPr lang="sv-SE" dirty="0"/>
              <a:t>Sätter upp </a:t>
            </a:r>
            <a:r>
              <a:rPr lang="sv-SE" dirty="0" err="1"/>
              <a:t>grodstängsel</a:t>
            </a:r>
            <a:r>
              <a:rPr lang="sv-SE" dirty="0"/>
              <a:t> som leder rätt</a:t>
            </a:r>
          </a:p>
          <a:p>
            <a:r>
              <a:rPr lang="sv-SE" dirty="0"/>
              <a:t>Skapar våtmarker och dammar</a:t>
            </a:r>
          </a:p>
          <a:p>
            <a:r>
              <a:rPr lang="sv-SE" dirty="0"/>
              <a:t>Förbättrar naturen så groddjur kan sprida sig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🐸 Målet: göra det tryggare för groddjur att   överleva!</a:t>
            </a:r>
          </a:p>
        </p:txBody>
      </p:sp>
    </p:spTree>
    <p:extLst>
      <p:ext uri="{BB962C8B-B14F-4D97-AF65-F5344CB8AC3E}">
        <p14:creationId xmlns:p14="http://schemas.microsoft.com/office/powerpoint/2010/main" val="88562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593DB-A007-F63B-65DC-E69467A7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910DE022-75E1-13DB-DFF5-525624D44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16929"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9116B67-D690-9161-43D2-C0E13459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kan du göra?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4EFB3C-5068-8A4F-2E28-343E9E492D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9E27AF-5124-6E59-B52D-7BE4CB7446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93" y="1317893"/>
            <a:ext cx="5233470" cy="3975100"/>
          </a:xfrm>
        </p:spPr>
        <p:txBody>
          <a:bodyPr/>
          <a:lstStyle/>
          <a:p>
            <a:r>
              <a:rPr lang="sv-SE" dirty="0"/>
              <a:t>Gör en hög av löv och kvistar</a:t>
            </a:r>
          </a:p>
          <a:p>
            <a:r>
              <a:rPr lang="sv-SE" dirty="0"/>
              <a:t>Ordna en liten damm eller vatten</a:t>
            </a:r>
          </a:p>
          <a:p>
            <a:r>
              <a:rPr lang="sv-SE" dirty="0"/>
              <a:t>Släck lampor på natten (djur behöver mörker)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🐸 Små saker kan göra stor skillnad</a:t>
            </a:r>
          </a:p>
        </p:txBody>
      </p:sp>
    </p:spTree>
    <p:extLst>
      <p:ext uri="{BB962C8B-B14F-4D97-AF65-F5344CB8AC3E}">
        <p14:creationId xmlns:p14="http://schemas.microsoft.com/office/powerpoint/2010/main" val="142778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B2FAF-3F44-2C96-BB0E-27209707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36DB92E9-9729-1ECF-CBE6-1214C2A4F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7698"/>
          <a:stretch/>
        </p:blipFill>
        <p:spPr>
          <a:xfrm>
            <a:off x="6141568" y="0"/>
            <a:ext cx="6050432" cy="68580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2D9288F-1198-5315-0F54-5FFA4764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Grodans liv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8790B3-23D7-1B76-F0D9-B0072294CD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1DADC9-62F1-C6A6-E93E-AE37A7093C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93" y="1317893"/>
            <a:ext cx="5233470" cy="3975100"/>
          </a:xfrm>
        </p:spPr>
        <p:txBody>
          <a:bodyPr/>
          <a:lstStyle/>
          <a:p>
            <a:r>
              <a:rPr lang="sv-SE" dirty="0"/>
              <a:t>Grodor utvecklas i fyra steg:</a:t>
            </a:r>
            <a:br>
              <a:rPr lang="sv-SE" dirty="0"/>
            </a:br>
            <a:r>
              <a:rPr lang="sv-SE" dirty="0"/>
              <a:t>ägg        yngel        liten groda        vuxen groda </a:t>
            </a:r>
          </a:p>
          <a:p>
            <a:r>
              <a:rPr lang="sv-SE" dirty="0"/>
              <a:t>Det tar ungefär 1-4 månader</a:t>
            </a:r>
          </a:p>
          <a:p>
            <a:r>
              <a:rPr lang="sv-SE" dirty="0"/>
              <a:t>Grodor äter insekter, sniglar och maskar</a:t>
            </a:r>
          </a:p>
          <a:p>
            <a:r>
              <a:rPr lang="sv-SE" dirty="0"/>
              <a:t>De blir själva mat åt andra djur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🐸 Grodor är viktiga i naturen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B7C99B8A-4A2F-3729-079C-3A8C50E4A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74323" y="1753496"/>
            <a:ext cx="3404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8990715A-0213-BEF1-3BFD-FD4904A32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34638" y="1753496"/>
            <a:ext cx="3599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13DCA316-77CF-E0F7-1E55-D118573C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98068" y="1753496"/>
            <a:ext cx="3404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69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84ED6-C6E1-FFEE-1D33-5E182CD0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B4C033-ED09-2147-09DD-33882FE1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Den lilla </a:t>
            </a:r>
            <a:br>
              <a:rPr lang="sv-SE" dirty="0"/>
            </a:br>
            <a:r>
              <a:rPr lang="sv-SE" dirty="0" err="1"/>
              <a:t>grodvandringen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B5C3D4-E450-9969-5417-0678C0BB9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4" y="1808163"/>
            <a:ext cx="5050800" cy="4160838"/>
          </a:xfrm>
        </p:spPr>
        <p:txBody>
          <a:bodyPr>
            <a:normAutofit/>
          </a:bodyPr>
          <a:lstStyle/>
          <a:p>
            <a:r>
              <a:rPr lang="sv-SE" dirty="0"/>
              <a:t>Varje vår vandrar grodor till sina lekplatser</a:t>
            </a:r>
          </a:p>
          <a:p>
            <a:r>
              <a:rPr lang="sv-SE" dirty="0"/>
              <a:t>Vid Sarvträsk i </a:t>
            </a:r>
            <a:r>
              <a:rPr lang="sv-SE" dirty="0" err="1"/>
              <a:t>Orminge</a:t>
            </a:r>
            <a:r>
              <a:rPr lang="sv-SE" dirty="0"/>
              <a:t> finns en </a:t>
            </a:r>
            <a:r>
              <a:rPr lang="sv-SE" dirty="0" err="1"/>
              <a:t>grodtunnel</a:t>
            </a:r>
            <a:endParaRPr lang="sv-SE" dirty="0"/>
          </a:p>
          <a:p>
            <a:r>
              <a:rPr lang="sv-SE" dirty="0"/>
              <a:t>I tunneln har vi en kamera som filmar grodorna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🐸 Tips: Vill ni se filmer med grodor?</a:t>
            </a:r>
            <a:br>
              <a:rPr lang="sv-SE" dirty="0"/>
            </a:br>
            <a:r>
              <a:rPr lang="sv-SE" dirty="0"/>
              <a:t>      Kika in på: nacka.se/</a:t>
            </a:r>
            <a:r>
              <a:rPr lang="sv-SE" dirty="0" err="1"/>
              <a:t>denlillagrodvandringen</a:t>
            </a:r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A83BE887-E639-357A-2367-5C3F1B951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3394" y="210396"/>
            <a:ext cx="5758605" cy="5758605"/>
          </a:xfrm>
          <a:noFill/>
        </p:spPr>
      </p:pic>
    </p:spTree>
    <p:extLst>
      <p:ext uri="{BB962C8B-B14F-4D97-AF65-F5344CB8AC3E}">
        <p14:creationId xmlns:p14="http://schemas.microsoft.com/office/powerpoint/2010/main" val="408033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december 2023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8202DA0-AFD5-44A7-B2EF-F03DEC54083C}" vid="{91F41270-B164-4F9A-A367-01CC0B5E08F2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8b608e2ea3ca83dca8c5a596bebb4993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bba38429aa8f784e5a437d320974d342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bd8375-7149-41b9-8fce-28385bcac481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B4A80FD1-DEC9-4658-AE0A-33E9AB38B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07A3BB-BB49-44E4-B0EA-E31D664E2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75C123-D2E5-4A79-8B9C-17E11C31C75E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Grundmall Nacka kommun</Template>
  <TotalTime>84</TotalTime>
  <Words>560</Words>
  <Application>Microsoft Office PowerPoint</Application>
  <PresentationFormat>Bredbild</PresentationFormat>
  <Paragraphs>65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Nacka kommun december 2023</vt:lpstr>
      <vt:lpstr>GRODDJUR I NACKA</vt:lpstr>
      <vt:lpstr>Nackas groddjur</vt:lpstr>
      <vt:lpstr>Vad gör kommunen?</vt:lpstr>
      <vt:lpstr>Vad kan du göra?</vt:lpstr>
      <vt:lpstr>Grodans liv</vt:lpstr>
      <vt:lpstr>Den lilla  grodvandringen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Frida Lenholm</dc:creator>
  <cp:lastModifiedBy>Frida Lenholm</cp:lastModifiedBy>
  <cp:revision>22</cp:revision>
  <cp:lastPrinted>2018-03-09T14:29:17Z</cp:lastPrinted>
  <dcterms:created xsi:type="dcterms:W3CDTF">2026-03-27T11:59:08Z</dcterms:created>
  <dcterms:modified xsi:type="dcterms:W3CDTF">2026-04-10T11:45:23Z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1245200</vt:r8>
  </property>
  <property fmtid="{D5CDD505-2E9C-101B-9397-08002B2CF9AE}" pid="4" name="MediaServiceImageTags">
    <vt:lpwstr/>
  </property>
</Properties>
</file>