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0" r:id="rId5"/>
    <p:sldId id="261" r:id="rId6"/>
    <p:sldId id="263" r:id="rId7"/>
    <p:sldId id="280" r:id="rId8"/>
    <p:sldId id="282" r:id="rId9"/>
    <p:sldId id="283" r:id="rId10"/>
    <p:sldId id="279" r:id="rId11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8" autoAdjust="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3FAF5-7A7F-4E4E-A3BC-055409047B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00D4CC3-77DA-410A-B83E-82FC156A06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Inledning.</a:t>
          </a:r>
        </a:p>
      </dgm:t>
    </dgm:pt>
    <dgm:pt modelId="{44FFB282-9214-479E-AF50-075BAC5CF740}" type="parTrans" cxnId="{33C334DC-3E39-4EBF-808F-94AA5C80293E}">
      <dgm:prSet/>
      <dgm:spPr/>
      <dgm:t>
        <a:bodyPr/>
        <a:lstStyle/>
        <a:p>
          <a:endParaRPr lang="en-US"/>
        </a:p>
      </dgm:t>
    </dgm:pt>
    <dgm:pt modelId="{9C0C4569-E6AD-4C19-8B65-2CBE562847AF}" type="sibTrans" cxnId="{33C334DC-3E39-4EBF-808F-94AA5C80293E}">
      <dgm:prSet/>
      <dgm:spPr/>
      <dgm:t>
        <a:bodyPr/>
        <a:lstStyle/>
        <a:p>
          <a:endParaRPr lang="en-US"/>
        </a:p>
      </dgm:t>
    </dgm:pt>
    <dgm:pt modelId="{C4065BFD-9DF6-41FD-AF16-957452F2FF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Presentation av pilotprojekt för att minska avfall vid två äldreboenden i Nacka – Catarina Östlund NVOA.</a:t>
          </a:r>
        </a:p>
      </dgm:t>
    </dgm:pt>
    <dgm:pt modelId="{8192D43B-F2B8-4D92-A2E4-6B033EB90486}" type="parTrans" cxnId="{A7CD6364-AB69-4BD1-84F3-6184FA66D6AF}">
      <dgm:prSet/>
      <dgm:spPr/>
      <dgm:t>
        <a:bodyPr/>
        <a:lstStyle/>
        <a:p>
          <a:endParaRPr lang="en-US"/>
        </a:p>
      </dgm:t>
    </dgm:pt>
    <dgm:pt modelId="{2E78D3BC-429E-449E-AA2A-1B5EBE3C16A8}" type="sibTrans" cxnId="{A7CD6364-AB69-4BD1-84F3-6184FA66D6AF}">
      <dgm:prSet/>
      <dgm:spPr/>
      <dgm:t>
        <a:bodyPr/>
        <a:lstStyle/>
        <a:p>
          <a:endParaRPr lang="en-US"/>
        </a:p>
      </dgm:t>
    </dgm:pt>
    <dgm:pt modelId="{46070366-592B-4FFD-B2C8-40CC72E8AF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HSL-statistik.</a:t>
          </a:r>
        </a:p>
      </dgm:t>
    </dgm:pt>
    <dgm:pt modelId="{DAAEB128-9E4A-4BBE-BD44-6A497FD671AC}" type="parTrans" cxnId="{4058E369-DDEE-429F-810E-6683A46AC5B7}">
      <dgm:prSet/>
      <dgm:spPr/>
      <dgm:t>
        <a:bodyPr/>
        <a:lstStyle/>
        <a:p>
          <a:endParaRPr lang="en-US"/>
        </a:p>
      </dgm:t>
    </dgm:pt>
    <dgm:pt modelId="{5C382E15-CC87-4DFD-948C-0AF1F1F082CF}" type="sibTrans" cxnId="{4058E369-DDEE-429F-810E-6683A46AC5B7}">
      <dgm:prSet/>
      <dgm:spPr/>
      <dgm:t>
        <a:bodyPr/>
        <a:lstStyle/>
        <a:p>
          <a:endParaRPr lang="en-US"/>
        </a:p>
      </dgm:t>
    </dgm:pt>
    <dgm:pt modelId="{0C344715-9D0C-4391-B2C6-FF324A05C1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Information från MAS.</a:t>
          </a:r>
        </a:p>
      </dgm:t>
    </dgm:pt>
    <dgm:pt modelId="{6BA0AB2B-B5D8-45E1-BA53-5CC7992D291A}" type="parTrans" cxnId="{30B4F331-F980-4C3A-B1B9-A23E94B1F881}">
      <dgm:prSet/>
      <dgm:spPr/>
      <dgm:t>
        <a:bodyPr/>
        <a:lstStyle/>
        <a:p>
          <a:endParaRPr lang="en-US"/>
        </a:p>
      </dgm:t>
    </dgm:pt>
    <dgm:pt modelId="{E0BE2639-1B9B-4753-8C7D-82E224A67C9A}" type="sibTrans" cxnId="{30B4F331-F980-4C3A-B1B9-A23E94B1F881}">
      <dgm:prSet/>
      <dgm:spPr/>
      <dgm:t>
        <a:bodyPr/>
        <a:lstStyle/>
        <a:p>
          <a:endParaRPr lang="en-US"/>
        </a:p>
      </dgm:t>
    </dgm:pt>
    <dgm:pt modelId="{908B0F65-1D0A-483C-80BF-14DDC074A0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Övrigt.</a:t>
          </a:r>
        </a:p>
      </dgm:t>
    </dgm:pt>
    <dgm:pt modelId="{5B3538AF-CA83-416A-AB36-D0C39D09F059}" type="parTrans" cxnId="{B3B41AE8-22FF-4807-BF88-DE080772B55A}">
      <dgm:prSet/>
      <dgm:spPr/>
      <dgm:t>
        <a:bodyPr/>
        <a:lstStyle/>
        <a:p>
          <a:endParaRPr lang="en-US"/>
        </a:p>
      </dgm:t>
    </dgm:pt>
    <dgm:pt modelId="{731C2D53-D0C5-4897-A2AC-31ECE44FD313}" type="sibTrans" cxnId="{B3B41AE8-22FF-4807-BF88-DE080772B55A}">
      <dgm:prSet/>
      <dgm:spPr/>
      <dgm:t>
        <a:bodyPr/>
        <a:lstStyle/>
        <a:p>
          <a:endParaRPr lang="en-US"/>
        </a:p>
      </dgm:t>
    </dgm:pt>
    <dgm:pt modelId="{B067F27E-957E-4AC9-9E01-B6AE50A81A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Uppdatera Symfoni.</a:t>
          </a:r>
        </a:p>
      </dgm:t>
    </dgm:pt>
    <dgm:pt modelId="{CD3749F7-F145-496E-AE1A-C7EDDAA90233}" type="parTrans" cxnId="{B803E159-E08A-4C1A-B477-D302023AA92A}">
      <dgm:prSet/>
      <dgm:spPr/>
      <dgm:t>
        <a:bodyPr/>
        <a:lstStyle/>
        <a:p>
          <a:endParaRPr lang="en-US"/>
        </a:p>
      </dgm:t>
    </dgm:pt>
    <dgm:pt modelId="{4454349D-6917-456E-AF44-DDAD6C13D148}" type="sibTrans" cxnId="{B803E159-E08A-4C1A-B477-D302023AA92A}">
      <dgm:prSet/>
      <dgm:spPr/>
      <dgm:t>
        <a:bodyPr/>
        <a:lstStyle/>
        <a:p>
          <a:endParaRPr lang="en-US"/>
        </a:p>
      </dgm:t>
    </dgm:pt>
    <dgm:pt modelId="{0D4A10C3-F1DC-4733-9742-945C627E4A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Avbeställningar i Pulsen Combine.</a:t>
          </a:r>
        </a:p>
      </dgm:t>
    </dgm:pt>
    <dgm:pt modelId="{D3D6A236-AE62-4D1F-9827-C47FB7C9C5C3}" type="parTrans" cxnId="{7B495742-24AD-48AE-963F-92F70E5C27ED}">
      <dgm:prSet/>
      <dgm:spPr/>
      <dgm:t>
        <a:bodyPr/>
        <a:lstStyle/>
        <a:p>
          <a:endParaRPr lang="en-US"/>
        </a:p>
      </dgm:t>
    </dgm:pt>
    <dgm:pt modelId="{EEF0BB82-6B4A-4593-AD7F-A9BB8AB9BC7A}" type="sibTrans" cxnId="{7B495742-24AD-48AE-963F-92F70E5C27ED}">
      <dgm:prSet/>
      <dgm:spPr/>
      <dgm:t>
        <a:bodyPr/>
        <a:lstStyle/>
        <a:p>
          <a:endParaRPr lang="en-US"/>
        </a:p>
      </dgm:t>
    </dgm:pt>
    <dgm:pt modelId="{2CFF3658-0E00-4E35-B964-0F7C2AF57E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Nästa kvalitetsdialog.</a:t>
          </a:r>
        </a:p>
      </dgm:t>
    </dgm:pt>
    <dgm:pt modelId="{218CB1E4-193A-435B-90EF-42AF7B37A9CD}" type="parTrans" cxnId="{751A1ECD-6BA5-40A2-ADB1-AF012F8AC82A}">
      <dgm:prSet/>
      <dgm:spPr/>
      <dgm:t>
        <a:bodyPr/>
        <a:lstStyle/>
        <a:p>
          <a:endParaRPr lang="en-US"/>
        </a:p>
      </dgm:t>
    </dgm:pt>
    <dgm:pt modelId="{2CD53222-A880-46BF-96B3-85E2DA23C0D3}" type="sibTrans" cxnId="{751A1ECD-6BA5-40A2-ADB1-AF012F8AC82A}">
      <dgm:prSet/>
      <dgm:spPr/>
      <dgm:t>
        <a:bodyPr/>
        <a:lstStyle/>
        <a:p>
          <a:endParaRPr lang="en-US"/>
        </a:p>
      </dgm:t>
    </dgm:pt>
    <dgm:pt modelId="{25D092C0-4DB8-4AE9-9FA0-DCB7842ED9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Tid och plats.</a:t>
          </a:r>
        </a:p>
      </dgm:t>
    </dgm:pt>
    <dgm:pt modelId="{ABB164CF-8D7C-4E90-9472-A163ACB5BF22}" type="parTrans" cxnId="{8400A465-C8A8-4F2D-993B-97D284219C13}">
      <dgm:prSet/>
      <dgm:spPr/>
      <dgm:t>
        <a:bodyPr/>
        <a:lstStyle/>
        <a:p>
          <a:endParaRPr lang="en-US"/>
        </a:p>
      </dgm:t>
    </dgm:pt>
    <dgm:pt modelId="{6B950FF6-0F4D-43BB-B752-A7CAD9DD91AF}" type="sibTrans" cxnId="{8400A465-C8A8-4F2D-993B-97D284219C13}">
      <dgm:prSet/>
      <dgm:spPr/>
      <dgm:t>
        <a:bodyPr/>
        <a:lstStyle/>
        <a:p>
          <a:endParaRPr lang="en-US"/>
        </a:p>
      </dgm:t>
    </dgm:pt>
    <dgm:pt modelId="{8460347B-8A26-46DF-BC45-65705E5D20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Tema.</a:t>
          </a:r>
        </a:p>
      </dgm:t>
    </dgm:pt>
    <dgm:pt modelId="{E69A45D0-1AA3-426D-BD71-CAEFF8EDCE88}" type="parTrans" cxnId="{BBC3F383-B3A1-4C81-84E1-18BCBC7DC22A}">
      <dgm:prSet/>
      <dgm:spPr/>
      <dgm:t>
        <a:bodyPr/>
        <a:lstStyle/>
        <a:p>
          <a:endParaRPr lang="en-US"/>
        </a:p>
      </dgm:t>
    </dgm:pt>
    <dgm:pt modelId="{AA7BE9F6-9553-4EA3-A05F-21195340AEBF}" type="sibTrans" cxnId="{BBC3F383-B3A1-4C81-84E1-18BCBC7DC22A}">
      <dgm:prSet/>
      <dgm:spPr/>
      <dgm:t>
        <a:bodyPr/>
        <a:lstStyle/>
        <a:p>
          <a:endParaRPr lang="en-US"/>
        </a:p>
      </dgm:t>
    </dgm:pt>
    <dgm:pt modelId="{5BFABCC7-D1FF-4E33-9EBC-1E12E7501EDC}" type="pres">
      <dgm:prSet presAssocID="{44F3FAF5-7A7F-4E4E-A3BC-055409047B76}" presName="root" presStyleCnt="0">
        <dgm:presLayoutVars>
          <dgm:dir/>
          <dgm:resizeHandles val="exact"/>
        </dgm:presLayoutVars>
      </dgm:prSet>
      <dgm:spPr/>
    </dgm:pt>
    <dgm:pt modelId="{2D47F495-A464-4AC7-94B2-B66DE53B974B}" type="pres">
      <dgm:prSet presAssocID="{F00D4CC3-77DA-410A-B83E-82FC156A0653}" presName="compNode" presStyleCnt="0"/>
      <dgm:spPr/>
    </dgm:pt>
    <dgm:pt modelId="{78CC047B-5241-4F89-9909-8F95ECA89944}" type="pres">
      <dgm:prSet presAssocID="{F00D4CC3-77DA-410A-B83E-82FC156A0653}" presName="bgRect" presStyleLbl="bgShp" presStyleIdx="0" presStyleCnt="6"/>
      <dgm:spPr/>
    </dgm:pt>
    <dgm:pt modelId="{BB81AE5A-D3F1-4D9B-87E8-F860AF3C4EA0}" type="pres">
      <dgm:prSet presAssocID="{F00D4CC3-77DA-410A-B83E-82FC156A065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0B25902-A1C0-425C-BEE9-281FE45C9F5B}" type="pres">
      <dgm:prSet presAssocID="{F00D4CC3-77DA-410A-B83E-82FC156A0653}" presName="spaceRect" presStyleCnt="0"/>
      <dgm:spPr/>
    </dgm:pt>
    <dgm:pt modelId="{A110B182-3CD3-4AFB-BF43-0946F3E75F12}" type="pres">
      <dgm:prSet presAssocID="{F00D4CC3-77DA-410A-B83E-82FC156A0653}" presName="parTx" presStyleLbl="revTx" presStyleIdx="0" presStyleCnt="8">
        <dgm:presLayoutVars>
          <dgm:chMax val="0"/>
          <dgm:chPref val="0"/>
        </dgm:presLayoutVars>
      </dgm:prSet>
      <dgm:spPr/>
    </dgm:pt>
    <dgm:pt modelId="{E9D79464-D4D2-4DA5-9E7E-5E1C855D0586}" type="pres">
      <dgm:prSet presAssocID="{9C0C4569-E6AD-4C19-8B65-2CBE562847AF}" presName="sibTrans" presStyleCnt="0"/>
      <dgm:spPr/>
    </dgm:pt>
    <dgm:pt modelId="{B8D0A59A-FD85-4143-AFC7-283C44151485}" type="pres">
      <dgm:prSet presAssocID="{C4065BFD-9DF6-41FD-AF16-957452F2FF8E}" presName="compNode" presStyleCnt="0"/>
      <dgm:spPr/>
    </dgm:pt>
    <dgm:pt modelId="{F62EE636-F953-42DD-8AF9-98EC0E725257}" type="pres">
      <dgm:prSet presAssocID="{C4065BFD-9DF6-41FD-AF16-957452F2FF8E}" presName="bgRect" presStyleLbl="bgShp" presStyleIdx="1" presStyleCnt="6"/>
      <dgm:spPr/>
    </dgm:pt>
    <dgm:pt modelId="{2F02F888-6B76-49DA-A472-1538B8D9192E}" type="pres">
      <dgm:prSet presAssocID="{C4065BFD-9DF6-41FD-AF16-957452F2FF8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tt"/>
        </a:ext>
      </dgm:extLst>
    </dgm:pt>
    <dgm:pt modelId="{FA2BAD17-3AE7-488F-9905-C4180308C564}" type="pres">
      <dgm:prSet presAssocID="{C4065BFD-9DF6-41FD-AF16-957452F2FF8E}" presName="spaceRect" presStyleCnt="0"/>
      <dgm:spPr/>
    </dgm:pt>
    <dgm:pt modelId="{5A693D7E-2F45-44F0-994A-F4CB3B2E176C}" type="pres">
      <dgm:prSet presAssocID="{C4065BFD-9DF6-41FD-AF16-957452F2FF8E}" presName="parTx" presStyleLbl="revTx" presStyleIdx="1" presStyleCnt="8">
        <dgm:presLayoutVars>
          <dgm:chMax val="0"/>
          <dgm:chPref val="0"/>
        </dgm:presLayoutVars>
      </dgm:prSet>
      <dgm:spPr/>
    </dgm:pt>
    <dgm:pt modelId="{EDA4431F-36B8-41F8-A94E-F3AA1D62C9A2}" type="pres">
      <dgm:prSet presAssocID="{2E78D3BC-429E-449E-AA2A-1B5EBE3C16A8}" presName="sibTrans" presStyleCnt="0"/>
      <dgm:spPr/>
    </dgm:pt>
    <dgm:pt modelId="{FDBAFC23-22FA-4D99-9F40-EF0108C098B4}" type="pres">
      <dgm:prSet presAssocID="{46070366-592B-4FFD-B2C8-40CC72E8AF28}" presName="compNode" presStyleCnt="0"/>
      <dgm:spPr/>
    </dgm:pt>
    <dgm:pt modelId="{55A8D355-74FF-4D17-8719-0D1AADFB151A}" type="pres">
      <dgm:prSet presAssocID="{46070366-592B-4FFD-B2C8-40CC72E8AF28}" presName="bgRect" presStyleLbl="bgShp" presStyleIdx="2" presStyleCnt="6"/>
      <dgm:spPr/>
    </dgm:pt>
    <dgm:pt modelId="{0F6CDA64-F24B-4E9E-8921-7AFBE0BBE37A}" type="pres">
      <dgm:prSet presAssocID="{46070366-592B-4FFD-B2C8-40CC72E8AF2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k"/>
        </a:ext>
      </dgm:extLst>
    </dgm:pt>
    <dgm:pt modelId="{F972440A-F994-44BE-B554-83CE19F0C4A3}" type="pres">
      <dgm:prSet presAssocID="{46070366-592B-4FFD-B2C8-40CC72E8AF28}" presName="spaceRect" presStyleCnt="0"/>
      <dgm:spPr/>
    </dgm:pt>
    <dgm:pt modelId="{648EE721-A0C0-49DC-93DE-4E25C1F84384}" type="pres">
      <dgm:prSet presAssocID="{46070366-592B-4FFD-B2C8-40CC72E8AF28}" presName="parTx" presStyleLbl="revTx" presStyleIdx="2" presStyleCnt="8">
        <dgm:presLayoutVars>
          <dgm:chMax val="0"/>
          <dgm:chPref val="0"/>
        </dgm:presLayoutVars>
      </dgm:prSet>
      <dgm:spPr/>
    </dgm:pt>
    <dgm:pt modelId="{38612C04-744C-4F1F-8B15-E9A4823DE8A7}" type="pres">
      <dgm:prSet presAssocID="{5C382E15-CC87-4DFD-948C-0AF1F1F082CF}" presName="sibTrans" presStyleCnt="0"/>
      <dgm:spPr/>
    </dgm:pt>
    <dgm:pt modelId="{50F8C625-C7E4-4454-857C-6E2557E3803B}" type="pres">
      <dgm:prSet presAssocID="{0C344715-9D0C-4391-B2C6-FF324A05C15B}" presName="compNode" presStyleCnt="0"/>
      <dgm:spPr/>
    </dgm:pt>
    <dgm:pt modelId="{61E0C5A7-E602-4C74-B405-CE4340B6FCBD}" type="pres">
      <dgm:prSet presAssocID="{0C344715-9D0C-4391-B2C6-FF324A05C15B}" presName="bgRect" presStyleLbl="bgShp" presStyleIdx="3" presStyleCnt="6"/>
      <dgm:spPr/>
    </dgm:pt>
    <dgm:pt modelId="{ECFDA010-579A-40A1-A129-0E399988C754}" type="pres">
      <dgm:prSet presAssocID="{0C344715-9D0C-4391-B2C6-FF324A05C15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7578A399-898A-4489-BC56-783FC4AE0012}" type="pres">
      <dgm:prSet presAssocID="{0C344715-9D0C-4391-B2C6-FF324A05C15B}" presName="spaceRect" presStyleCnt="0"/>
      <dgm:spPr/>
    </dgm:pt>
    <dgm:pt modelId="{61F8C3E5-3552-429E-9008-680F7545A533}" type="pres">
      <dgm:prSet presAssocID="{0C344715-9D0C-4391-B2C6-FF324A05C15B}" presName="parTx" presStyleLbl="revTx" presStyleIdx="3" presStyleCnt="8">
        <dgm:presLayoutVars>
          <dgm:chMax val="0"/>
          <dgm:chPref val="0"/>
        </dgm:presLayoutVars>
      </dgm:prSet>
      <dgm:spPr/>
    </dgm:pt>
    <dgm:pt modelId="{A4800875-C58D-477A-9EDC-2A68659BE168}" type="pres">
      <dgm:prSet presAssocID="{E0BE2639-1B9B-4753-8C7D-82E224A67C9A}" presName="sibTrans" presStyleCnt="0"/>
      <dgm:spPr/>
    </dgm:pt>
    <dgm:pt modelId="{405918FF-DF9D-45D5-AFD9-88619AD68D36}" type="pres">
      <dgm:prSet presAssocID="{908B0F65-1D0A-483C-80BF-14DDC074A03F}" presName="compNode" presStyleCnt="0"/>
      <dgm:spPr/>
    </dgm:pt>
    <dgm:pt modelId="{68FA12AD-260D-4D6A-A5E4-2711F5672E39}" type="pres">
      <dgm:prSet presAssocID="{908B0F65-1D0A-483C-80BF-14DDC074A03F}" presName="bgRect" presStyleLbl="bgShp" presStyleIdx="4" presStyleCnt="6"/>
      <dgm:spPr/>
    </dgm:pt>
    <dgm:pt modelId="{B326A70B-09BA-4A59-A49F-8ECB0A75059C}" type="pres">
      <dgm:prSet presAssocID="{908B0F65-1D0A-483C-80BF-14DDC074A03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FD5A1D5E-1BB4-41E5-A8E7-7BD84E6F8A69}" type="pres">
      <dgm:prSet presAssocID="{908B0F65-1D0A-483C-80BF-14DDC074A03F}" presName="spaceRect" presStyleCnt="0"/>
      <dgm:spPr/>
    </dgm:pt>
    <dgm:pt modelId="{B8FFAFFE-D782-4D6D-9EAB-6B874A08BBAE}" type="pres">
      <dgm:prSet presAssocID="{908B0F65-1D0A-483C-80BF-14DDC074A03F}" presName="parTx" presStyleLbl="revTx" presStyleIdx="4" presStyleCnt="8">
        <dgm:presLayoutVars>
          <dgm:chMax val="0"/>
          <dgm:chPref val="0"/>
        </dgm:presLayoutVars>
      </dgm:prSet>
      <dgm:spPr/>
    </dgm:pt>
    <dgm:pt modelId="{5DF667E2-B144-4D4F-B42E-259E531C4D18}" type="pres">
      <dgm:prSet presAssocID="{908B0F65-1D0A-483C-80BF-14DDC074A03F}" presName="desTx" presStyleLbl="revTx" presStyleIdx="5" presStyleCnt="8">
        <dgm:presLayoutVars/>
      </dgm:prSet>
      <dgm:spPr/>
    </dgm:pt>
    <dgm:pt modelId="{63FCC3AD-433C-4B94-A968-650497F5DF3B}" type="pres">
      <dgm:prSet presAssocID="{731C2D53-D0C5-4897-A2AC-31ECE44FD313}" presName="sibTrans" presStyleCnt="0"/>
      <dgm:spPr/>
    </dgm:pt>
    <dgm:pt modelId="{137C162C-C0F7-430C-A6AE-A4C6932C742B}" type="pres">
      <dgm:prSet presAssocID="{2CFF3658-0E00-4E35-B964-0F7C2AF57E4B}" presName="compNode" presStyleCnt="0"/>
      <dgm:spPr/>
    </dgm:pt>
    <dgm:pt modelId="{63FB7805-76AB-4377-97A1-ECC61B2EF720}" type="pres">
      <dgm:prSet presAssocID="{2CFF3658-0E00-4E35-B964-0F7C2AF57E4B}" presName="bgRect" presStyleLbl="bgShp" presStyleIdx="5" presStyleCnt="6"/>
      <dgm:spPr/>
    </dgm:pt>
    <dgm:pt modelId="{03D13E1C-E10D-4448-A8B7-E6B83756AAE2}" type="pres">
      <dgm:prSet presAssocID="{2CFF3658-0E00-4E35-B964-0F7C2AF57E4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mbandsur"/>
        </a:ext>
      </dgm:extLst>
    </dgm:pt>
    <dgm:pt modelId="{D6705E74-9D27-484B-B386-8B63DE5711CB}" type="pres">
      <dgm:prSet presAssocID="{2CFF3658-0E00-4E35-B964-0F7C2AF57E4B}" presName="spaceRect" presStyleCnt="0"/>
      <dgm:spPr/>
    </dgm:pt>
    <dgm:pt modelId="{03696EDE-CF9F-49DC-A02C-06A66AFB5627}" type="pres">
      <dgm:prSet presAssocID="{2CFF3658-0E00-4E35-B964-0F7C2AF57E4B}" presName="parTx" presStyleLbl="revTx" presStyleIdx="6" presStyleCnt="8">
        <dgm:presLayoutVars>
          <dgm:chMax val="0"/>
          <dgm:chPref val="0"/>
        </dgm:presLayoutVars>
      </dgm:prSet>
      <dgm:spPr/>
    </dgm:pt>
    <dgm:pt modelId="{2299FAFD-67C2-4EB5-BBEC-E317FF42245F}" type="pres">
      <dgm:prSet presAssocID="{2CFF3658-0E00-4E35-B964-0F7C2AF57E4B}" presName="desTx" presStyleLbl="revTx" presStyleIdx="7" presStyleCnt="8">
        <dgm:presLayoutVars/>
      </dgm:prSet>
      <dgm:spPr/>
    </dgm:pt>
  </dgm:ptLst>
  <dgm:cxnLst>
    <dgm:cxn modelId="{5FAB7611-6EB9-4F0C-B83B-FFEDF46E8C65}" type="presOf" srcId="{2CFF3658-0E00-4E35-B964-0F7C2AF57E4B}" destId="{03696EDE-CF9F-49DC-A02C-06A66AFB5627}" srcOrd="0" destOrd="0" presId="urn:microsoft.com/office/officeart/2018/2/layout/IconVerticalSolidList"/>
    <dgm:cxn modelId="{BAC0B41E-83C0-49AD-935B-74919728216C}" type="presOf" srcId="{44F3FAF5-7A7F-4E4E-A3BC-055409047B76}" destId="{5BFABCC7-D1FF-4E33-9EBC-1E12E7501EDC}" srcOrd="0" destOrd="0" presId="urn:microsoft.com/office/officeart/2018/2/layout/IconVerticalSolidList"/>
    <dgm:cxn modelId="{30B4F331-F980-4C3A-B1B9-A23E94B1F881}" srcId="{44F3FAF5-7A7F-4E4E-A3BC-055409047B76}" destId="{0C344715-9D0C-4391-B2C6-FF324A05C15B}" srcOrd="3" destOrd="0" parTransId="{6BA0AB2B-B5D8-45E1-BA53-5CC7992D291A}" sibTransId="{E0BE2639-1B9B-4753-8C7D-82E224A67C9A}"/>
    <dgm:cxn modelId="{AA2D3432-DF6F-4EE8-B783-E5BE1DDDEA4B}" type="presOf" srcId="{0C344715-9D0C-4391-B2C6-FF324A05C15B}" destId="{61F8C3E5-3552-429E-9008-680F7545A533}" srcOrd="0" destOrd="0" presId="urn:microsoft.com/office/officeart/2018/2/layout/IconVerticalSolidList"/>
    <dgm:cxn modelId="{7B495742-24AD-48AE-963F-92F70E5C27ED}" srcId="{908B0F65-1D0A-483C-80BF-14DDC074A03F}" destId="{0D4A10C3-F1DC-4733-9742-945C627E4AEA}" srcOrd="1" destOrd="0" parTransId="{D3D6A236-AE62-4D1F-9827-C47FB7C9C5C3}" sibTransId="{EEF0BB82-6B4A-4593-AD7F-A9BB8AB9BC7A}"/>
    <dgm:cxn modelId="{A7CD6364-AB69-4BD1-84F3-6184FA66D6AF}" srcId="{44F3FAF5-7A7F-4E4E-A3BC-055409047B76}" destId="{C4065BFD-9DF6-41FD-AF16-957452F2FF8E}" srcOrd="1" destOrd="0" parTransId="{8192D43B-F2B8-4D92-A2E4-6B033EB90486}" sibTransId="{2E78D3BC-429E-449E-AA2A-1B5EBE3C16A8}"/>
    <dgm:cxn modelId="{8400A465-C8A8-4F2D-993B-97D284219C13}" srcId="{2CFF3658-0E00-4E35-B964-0F7C2AF57E4B}" destId="{25D092C0-4DB8-4AE9-9FA0-DCB7842ED93C}" srcOrd="0" destOrd="0" parTransId="{ABB164CF-8D7C-4E90-9472-A163ACB5BF22}" sibTransId="{6B950FF6-0F4D-43BB-B752-A7CAD9DD91AF}"/>
    <dgm:cxn modelId="{8026F166-56CA-4E61-A6CB-85112ECCF904}" type="presOf" srcId="{25D092C0-4DB8-4AE9-9FA0-DCB7842ED93C}" destId="{2299FAFD-67C2-4EB5-BBEC-E317FF42245F}" srcOrd="0" destOrd="0" presId="urn:microsoft.com/office/officeart/2018/2/layout/IconVerticalSolidList"/>
    <dgm:cxn modelId="{4058E369-DDEE-429F-810E-6683A46AC5B7}" srcId="{44F3FAF5-7A7F-4E4E-A3BC-055409047B76}" destId="{46070366-592B-4FFD-B2C8-40CC72E8AF28}" srcOrd="2" destOrd="0" parTransId="{DAAEB128-9E4A-4BBE-BD44-6A497FD671AC}" sibTransId="{5C382E15-CC87-4DFD-948C-0AF1F1F082CF}"/>
    <dgm:cxn modelId="{A15AEC76-33E5-4EFD-BDC8-D82B637FC049}" type="presOf" srcId="{0D4A10C3-F1DC-4733-9742-945C627E4AEA}" destId="{5DF667E2-B144-4D4F-B42E-259E531C4D18}" srcOrd="0" destOrd="1" presId="urn:microsoft.com/office/officeart/2018/2/layout/IconVerticalSolidList"/>
    <dgm:cxn modelId="{B803E159-E08A-4C1A-B477-D302023AA92A}" srcId="{908B0F65-1D0A-483C-80BF-14DDC074A03F}" destId="{B067F27E-957E-4AC9-9E01-B6AE50A81AF8}" srcOrd="0" destOrd="0" parTransId="{CD3749F7-F145-496E-AE1A-C7EDDAA90233}" sibTransId="{4454349D-6917-456E-AF44-DDAD6C13D148}"/>
    <dgm:cxn modelId="{ACF1397B-BE03-4E5D-9246-5C49BA96BDE6}" type="presOf" srcId="{B067F27E-957E-4AC9-9E01-B6AE50A81AF8}" destId="{5DF667E2-B144-4D4F-B42E-259E531C4D18}" srcOrd="0" destOrd="0" presId="urn:microsoft.com/office/officeart/2018/2/layout/IconVerticalSolidList"/>
    <dgm:cxn modelId="{BBC3F383-B3A1-4C81-84E1-18BCBC7DC22A}" srcId="{2CFF3658-0E00-4E35-B964-0F7C2AF57E4B}" destId="{8460347B-8A26-46DF-BC45-65705E5D204D}" srcOrd="1" destOrd="0" parTransId="{E69A45D0-1AA3-426D-BD71-CAEFF8EDCE88}" sibTransId="{AA7BE9F6-9553-4EA3-A05F-21195340AEBF}"/>
    <dgm:cxn modelId="{CB93D08A-3BB0-4AC6-90B3-2B332E197B2D}" type="presOf" srcId="{F00D4CC3-77DA-410A-B83E-82FC156A0653}" destId="{A110B182-3CD3-4AFB-BF43-0946F3E75F12}" srcOrd="0" destOrd="0" presId="urn:microsoft.com/office/officeart/2018/2/layout/IconVerticalSolidList"/>
    <dgm:cxn modelId="{751A1ECD-6BA5-40A2-ADB1-AF012F8AC82A}" srcId="{44F3FAF5-7A7F-4E4E-A3BC-055409047B76}" destId="{2CFF3658-0E00-4E35-B964-0F7C2AF57E4B}" srcOrd="5" destOrd="0" parTransId="{218CB1E4-193A-435B-90EF-42AF7B37A9CD}" sibTransId="{2CD53222-A880-46BF-96B3-85E2DA23C0D3}"/>
    <dgm:cxn modelId="{33C334DC-3E39-4EBF-808F-94AA5C80293E}" srcId="{44F3FAF5-7A7F-4E4E-A3BC-055409047B76}" destId="{F00D4CC3-77DA-410A-B83E-82FC156A0653}" srcOrd="0" destOrd="0" parTransId="{44FFB282-9214-479E-AF50-075BAC5CF740}" sibTransId="{9C0C4569-E6AD-4C19-8B65-2CBE562847AF}"/>
    <dgm:cxn modelId="{3332CCDE-4328-493E-B7D0-4C3B6F04636E}" type="presOf" srcId="{8460347B-8A26-46DF-BC45-65705E5D204D}" destId="{2299FAFD-67C2-4EB5-BBEC-E317FF42245F}" srcOrd="0" destOrd="1" presId="urn:microsoft.com/office/officeart/2018/2/layout/IconVerticalSolidList"/>
    <dgm:cxn modelId="{B3B41AE8-22FF-4807-BF88-DE080772B55A}" srcId="{44F3FAF5-7A7F-4E4E-A3BC-055409047B76}" destId="{908B0F65-1D0A-483C-80BF-14DDC074A03F}" srcOrd="4" destOrd="0" parTransId="{5B3538AF-CA83-416A-AB36-D0C39D09F059}" sibTransId="{731C2D53-D0C5-4897-A2AC-31ECE44FD313}"/>
    <dgm:cxn modelId="{EA9245F0-7414-410E-8BED-84C641C7BFE7}" type="presOf" srcId="{908B0F65-1D0A-483C-80BF-14DDC074A03F}" destId="{B8FFAFFE-D782-4D6D-9EAB-6B874A08BBAE}" srcOrd="0" destOrd="0" presId="urn:microsoft.com/office/officeart/2018/2/layout/IconVerticalSolidList"/>
    <dgm:cxn modelId="{82DCFEF2-ED51-448D-9F3A-F82DB8844C6B}" type="presOf" srcId="{46070366-592B-4FFD-B2C8-40CC72E8AF28}" destId="{648EE721-A0C0-49DC-93DE-4E25C1F84384}" srcOrd="0" destOrd="0" presId="urn:microsoft.com/office/officeart/2018/2/layout/IconVerticalSolidList"/>
    <dgm:cxn modelId="{D41AF0F3-E2A6-4B65-A7CC-6048BB847F57}" type="presOf" srcId="{C4065BFD-9DF6-41FD-AF16-957452F2FF8E}" destId="{5A693D7E-2F45-44F0-994A-F4CB3B2E176C}" srcOrd="0" destOrd="0" presId="urn:microsoft.com/office/officeart/2018/2/layout/IconVerticalSolidList"/>
    <dgm:cxn modelId="{DFBC48F8-A6FD-43A3-B1CF-DEB099E1A881}" type="presParOf" srcId="{5BFABCC7-D1FF-4E33-9EBC-1E12E7501EDC}" destId="{2D47F495-A464-4AC7-94B2-B66DE53B974B}" srcOrd="0" destOrd="0" presId="urn:microsoft.com/office/officeart/2018/2/layout/IconVerticalSolidList"/>
    <dgm:cxn modelId="{7E71C120-3F1B-48C4-98B4-B03F70FFD534}" type="presParOf" srcId="{2D47F495-A464-4AC7-94B2-B66DE53B974B}" destId="{78CC047B-5241-4F89-9909-8F95ECA89944}" srcOrd="0" destOrd="0" presId="urn:microsoft.com/office/officeart/2018/2/layout/IconVerticalSolidList"/>
    <dgm:cxn modelId="{7A253F04-72CD-4C3E-83F6-F42500894E1E}" type="presParOf" srcId="{2D47F495-A464-4AC7-94B2-B66DE53B974B}" destId="{BB81AE5A-D3F1-4D9B-87E8-F860AF3C4EA0}" srcOrd="1" destOrd="0" presId="urn:microsoft.com/office/officeart/2018/2/layout/IconVerticalSolidList"/>
    <dgm:cxn modelId="{A659227D-4602-45A1-A19A-91FD105D4BD7}" type="presParOf" srcId="{2D47F495-A464-4AC7-94B2-B66DE53B974B}" destId="{90B25902-A1C0-425C-BEE9-281FE45C9F5B}" srcOrd="2" destOrd="0" presId="urn:microsoft.com/office/officeart/2018/2/layout/IconVerticalSolidList"/>
    <dgm:cxn modelId="{4CD27140-9BE1-431B-AF5F-40B796BB9F31}" type="presParOf" srcId="{2D47F495-A464-4AC7-94B2-B66DE53B974B}" destId="{A110B182-3CD3-4AFB-BF43-0946F3E75F12}" srcOrd="3" destOrd="0" presId="urn:microsoft.com/office/officeart/2018/2/layout/IconVerticalSolidList"/>
    <dgm:cxn modelId="{F6B7F2E6-8DCB-4C11-BE8F-F5E70C081500}" type="presParOf" srcId="{5BFABCC7-D1FF-4E33-9EBC-1E12E7501EDC}" destId="{E9D79464-D4D2-4DA5-9E7E-5E1C855D0586}" srcOrd="1" destOrd="0" presId="urn:microsoft.com/office/officeart/2018/2/layout/IconVerticalSolidList"/>
    <dgm:cxn modelId="{FB843B07-7061-4B7B-8A42-A395C2246A96}" type="presParOf" srcId="{5BFABCC7-D1FF-4E33-9EBC-1E12E7501EDC}" destId="{B8D0A59A-FD85-4143-AFC7-283C44151485}" srcOrd="2" destOrd="0" presId="urn:microsoft.com/office/officeart/2018/2/layout/IconVerticalSolidList"/>
    <dgm:cxn modelId="{718C0F5F-C74F-421A-ABCB-DD875E7F4D47}" type="presParOf" srcId="{B8D0A59A-FD85-4143-AFC7-283C44151485}" destId="{F62EE636-F953-42DD-8AF9-98EC0E725257}" srcOrd="0" destOrd="0" presId="urn:microsoft.com/office/officeart/2018/2/layout/IconVerticalSolidList"/>
    <dgm:cxn modelId="{20E7DEF8-5187-47A7-A3A9-F236097E66E3}" type="presParOf" srcId="{B8D0A59A-FD85-4143-AFC7-283C44151485}" destId="{2F02F888-6B76-49DA-A472-1538B8D9192E}" srcOrd="1" destOrd="0" presId="urn:microsoft.com/office/officeart/2018/2/layout/IconVerticalSolidList"/>
    <dgm:cxn modelId="{138C7C31-C9A6-405B-B602-F91CA415C667}" type="presParOf" srcId="{B8D0A59A-FD85-4143-AFC7-283C44151485}" destId="{FA2BAD17-3AE7-488F-9905-C4180308C564}" srcOrd="2" destOrd="0" presId="urn:microsoft.com/office/officeart/2018/2/layout/IconVerticalSolidList"/>
    <dgm:cxn modelId="{10CF83D9-5B62-4158-881F-A74F409A50A8}" type="presParOf" srcId="{B8D0A59A-FD85-4143-AFC7-283C44151485}" destId="{5A693D7E-2F45-44F0-994A-F4CB3B2E176C}" srcOrd="3" destOrd="0" presId="urn:microsoft.com/office/officeart/2018/2/layout/IconVerticalSolidList"/>
    <dgm:cxn modelId="{139EB5D8-F561-4CF3-B1C4-7282FC17418F}" type="presParOf" srcId="{5BFABCC7-D1FF-4E33-9EBC-1E12E7501EDC}" destId="{EDA4431F-36B8-41F8-A94E-F3AA1D62C9A2}" srcOrd="3" destOrd="0" presId="urn:microsoft.com/office/officeart/2018/2/layout/IconVerticalSolidList"/>
    <dgm:cxn modelId="{DC8F0E2C-4AD1-44F7-BC80-BD773F83FA41}" type="presParOf" srcId="{5BFABCC7-D1FF-4E33-9EBC-1E12E7501EDC}" destId="{FDBAFC23-22FA-4D99-9F40-EF0108C098B4}" srcOrd="4" destOrd="0" presId="urn:microsoft.com/office/officeart/2018/2/layout/IconVerticalSolidList"/>
    <dgm:cxn modelId="{CF0C1732-1718-482B-A928-5F99429E6112}" type="presParOf" srcId="{FDBAFC23-22FA-4D99-9F40-EF0108C098B4}" destId="{55A8D355-74FF-4D17-8719-0D1AADFB151A}" srcOrd="0" destOrd="0" presId="urn:microsoft.com/office/officeart/2018/2/layout/IconVerticalSolidList"/>
    <dgm:cxn modelId="{7E40A0FF-164D-4EDB-A49B-FC8926F289D9}" type="presParOf" srcId="{FDBAFC23-22FA-4D99-9F40-EF0108C098B4}" destId="{0F6CDA64-F24B-4E9E-8921-7AFBE0BBE37A}" srcOrd="1" destOrd="0" presId="urn:microsoft.com/office/officeart/2018/2/layout/IconVerticalSolidList"/>
    <dgm:cxn modelId="{EBA57077-2069-4C23-97FC-82218E308FD7}" type="presParOf" srcId="{FDBAFC23-22FA-4D99-9F40-EF0108C098B4}" destId="{F972440A-F994-44BE-B554-83CE19F0C4A3}" srcOrd="2" destOrd="0" presId="urn:microsoft.com/office/officeart/2018/2/layout/IconVerticalSolidList"/>
    <dgm:cxn modelId="{EEC336DA-EB60-4D34-A423-82429DE1FA3B}" type="presParOf" srcId="{FDBAFC23-22FA-4D99-9F40-EF0108C098B4}" destId="{648EE721-A0C0-49DC-93DE-4E25C1F84384}" srcOrd="3" destOrd="0" presId="urn:microsoft.com/office/officeart/2018/2/layout/IconVerticalSolidList"/>
    <dgm:cxn modelId="{CC96EF4F-3014-4F9B-9693-751B0A869284}" type="presParOf" srcId="{5BFABCC7-D1FF-4E33-9EBC-1E12E7501EDC}" destId="{38612C04-744C-4F1F-8B15-E9A4823DE8A7}" srcOrd="5" destOrd="0" presId="urn:microsoft.com/office/officeart/2018/2/layout/IconVerticalSolidList"/>
    <dgm:cxn modelId="{F104E393-E332-4780-A7E6-85E9D297679D}" type="presParOf" srcId="{5BFABCC7-D1FF-4E33-9EBC-1E12E7501EDC}" destId="{50F8C625-C7E4-4454-857C-6E2557E3803B}" srcOrd="6" destOrd="0" presId="urn:microsoft.com/office/officeart/2018/2/layout/IconVerticalSolidList"/>
    <dgm:cxn modelId="{E9053681-C87E-4B9E-B2FD-843284BFE4CA}" type="presParOf" srcId="{50F8C625-C7E4-4454-857C-6E2557E3803B}" destId="{61E0C5A7-E602-4C74-B405-CE4340B6FCBD}" srcOrd="0" destOrd="0" presId="urn:microsoft.com/office/officeart/2018/2/layout/IconVerticalSolidList"/>
    <dgm:cxn modelId="{C1D65423-A9D9-4BAB-937B-22BA9264FE21}" type="presParOf" srcId="{50F8C625-C7E4-4454-857C-6E2557E3803B}" destId="{ECFDA010-579A-40A1-A129-0E399988C754}" srcOrd="1" destOrd="0" presId="urn:microsoft.com/office/officeart/2018/2/layout/IconVerticalSolidList"/>
    <dgm:cxn modelId="{C38EC2A6-9947-4C65-B704-14EBA84F102E}" type="presParOf" srcId="{50F8C625-C7E4-4454-857C-6E2557E3803B}" destId="{7578A399-898A-4489-BC56-783FC4AE0012}" srcOrd="2" destOrd="0" presId="urn:microsoft.com/office/officeart/2018/2/layout/IconVerticalSolidList"/>
    <dgm:cxn modelId="{6B2ADBB4-6F40-4D27-B92C-98E824B69F18}" type="presParOf" srcId="{50F8C625-C7E4-4454-857C-6E2557E3803B}" destId="{61F8C3E5-3552-429E-9008-680F7545A533}" srcOrd="3" destOrd="0" presId="urn:microsoft.com/office/officeart/2018/2/layout/IconVerticalSolidList"/>
    <dgm:cxn modelId="{C4E9673B-4727-4A40-B472-DE6050CA0D04}" type="presParOf" srcId="{5BFABCC7-D1FF-4E33-9EBC-1E12E7501EDC}" destId="{A4800875-C58D-477A-9EDC-2A68659BE168}" srcOrd="7" destOrd="0" presId="urn:microsoft.com/office/officeart/2018/2/layout/IconVerticalSolidList"/>
    <dgm:cxn modelId="{CCBC9E76-1C28-4A92-92D6-25069373051E}" type="presParOf" srcId="{5BFABCC7-D1FF-4E33-9EBC-1E12E7501EDC}" destId="{405918FF-DF9D-45D5-AFD9-88619AD68D36}" srcOrd="8" destOrd="0" presId="urn:microsoft.com/office/officeart/2018/2/layout/IconVerticalSolidList"/>
    <dgm:cxn modelId="{383676A0-65C7-46F2-A22D-C3ED69512771}" type="presParOf" srcId="{405918FF-DF9D-45D5-AFD9-88619AD68D36}" destId="{68FA12AD-260D-4D6A-A5E4-2711F5672E39}" srcOrd="0" destOrd="0" presId="urn:microsoft.com/office/officeart/2018/2/layout/IconVerticalSolidList"/>
    <dgm:cxn modelId="{B6FBA7B6-F8A5-4E6E-AAA0-ABB3A1A749E2}" type="presParOf" srcId="{405918FF-DF9D-45D5-AFD9-88619AD68D36}" destId="{B326A70B-09BA-4A59-A49F-8ECB0A75059C}" srcOrd="1" destOrd="0" presId="urn:microsoft.com/office/officeart/2018/2/layout/IconVerticalSolidList"/>
    <dgm:cxn modelId="{8871BABC-0F75-4FBF-A651-00902BDAD689}" type="presParOf" srcId="{405918FF-DF9D-45D5-AFD9-88619AD68D36}" destId="{FD5A1D5E-1BB4-41E5-A8E7-7BD84E6F8A69}" srcOrd="2" destOrd="0" presId="urn:microsoft.com/office/officeart/2018/2/layout/IconVerticalSolidList"/>
    <dgm:cxn modelId="{6D5F791D-BCD2-43E1-9ED7-4DB9CDF877F9}" type="presParOf" srcId="{405918FF-DF9D-45D5-AFD9-88619AD68D36}" destId="{B8FFAFFE-D782-4D6D-9EAB-6B874A08BBAE}" srcOrd="3" destOrd="0" presId="urn:microsoft.com/office/officeart/2018/2/layout/IconVerticalSolidList"/>
    <dgm:cxn modelId="{A55366EB-B15F-4743-BF37-55ED9050998C}" type="presParOf" srcId="{405918FF-DF9D-45D5-AFD9-88619AD68D36}" destId="{5DF667E2-B144-4D4F-B42E-259E531C4D18}" srcOrd="4" destOrd="0" presId="urn:microsoft.com/office/officeart/2018/2/layout/IconVerticalSolidList"/>
    <dgm:cxn modelId="{FF1F183A-70B6-450B-A529-30451CEFB3D5}" type="presParOf" srcId="{5BFABCC7-D1FF-4E33-9EBC-1E12E7501EDC}" destId="{63FCC3AD-433C-4B94-A968-650497F5DF3B}" srcOrd="9" destOrd="0" presId="urn:microsoft.com/office/officeart/2018/2/layout/IconVerticalSolidList"/>
    <dgm:cxn modelId="{78D68FC4-90E0-488B-A2C7-6A64F4AC2017}" type="presParOf" srcId="{5BFABCC7-D1FF-4E33-9EBC-1E12E7501EDC}" destId="{137C162C-C0F7-430C-A6AE-A4C6932C742B}" srcOrd="10" destOrd="0" presId="urn:microsoft.com/office/officeart/2018/2/layout/IconVerticalSolidList"/>
    <dgm:cxn modelId="{DEEC5C6B-6A0E-403E-A22E-53CDF59D50B9}" type="presParOf" srcId="{137C162C-C0F7-430C-A6AE-A4C6932C742B}" destId="{63FB7805-76AB-4377-97A1-ECC61B2EF720}" srcOrd="0" destOrd="0" presId="urn:microsoft.com/office/officeart/2018/2/layout/IconVerticalSolidList"/>
    <dgm:cxn modelId="{5AF0F464-98DB-4B4B-9B88-0B8D597B7D24}" type="presParOf" srcId="{137C162C-C0F7-430C-A6AE-A4C6932C742B}" destId="{03D13E1C-E10D-4448-A8B7-E6B83756AAE2}" srcOrd="1" destOrd="0" presId="urn:microsoft.com/office/officeart/2018/2/layout/IconVerticalSolidList"/>
    <dgm:cxn modelId="{6E39D797-00BD-4BB4-8F71-60F963991264}" type="presParOf" srcId="{137C162C-C0F7-430C-A6AE-A4C6932C742B}" destId="{D6705E74-9D27-484B-B386-8B63DE5711CB}" srcOrd="2" destOrd="0" presId="urn:microsoft.com/office/officeart/2018/2/layout/IconVerticalSolidList"/>
    <dgm:cxn modelId="{80D081D2-DCE4-4905-90FE-49130F5466E5}" type="presParOf" srcId="{137C162C-C0F7-430C-A6AE-A4C6932C742B}" destId="{03696EDE-CF9F-49DC-A02C-06A66AFB5627}" srcOrd="3" destOrd="0" presId="urn:microsoft.com/office/officeart/2018/2/layout/IconVerticalSolidList"/>
    <dgm:cxn modelId="{58903084-73B4-4D88-82C4-685836A3FA59}" type="presParOf" srcId="{137C162C-C0F7-430C-A6AE-A4C6932C742B}" destId="{2299FAFD-67C2-4EB5-BBEC-E317FF42245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EF7DA-1A69-4EF5-95F9-67E02EE9D58C}" type="doc">
      <dgm:prSet loTypeId="urn:microsoft.com/office/officeart/2005/8/layout/vList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7E31A867-3709-4A3D-AA77-8F6976BD03A2}">
      <dgm:prSet/>
      <dgm:spPr/>
      <dgm:t>
        <a:bodyPr/>
        <a:lstStyle/>
        <a:p>
          <a:r>
            <a:rPr lang="en-US" dirty="0" err="1"/>
            <a:t>Skickas</a:t>
          </a:r>
          <a:r>
            <a:rPr lang="en-US" dirty="0"/>
            <a:t> </a:t>
          </a:r>
          <a:r>
            <a:rPr lang="en-US" dirty="0" err="1"/>
            <a:t>numera</a:t>
          </a:r>
          <a:r>
            <a:rPr lang="en-US" dirty="0"/>
            <a:t> till Sara Grönqvist via </a:t>
          </a:r>
          <a:r>
            <a:rPr lang="en-US" dirty="0" err="1"/>
            <a:t>Säkra</a:t>
          </a:r>
          <a:r>
            <a:rPr lang="en-US" dirty="0"/>
            <a:t> </a:t>
          </a:r>
          <a:r>
            <a:rPr lang="en-US" dirty="0" err="1"/>
            <a:t>meddelanden</a:t>
          </a:r>
          <a:r>
            <a:rPr lang="en-US" dirty="0"/>
            <a:t>.</a:t>
          </a:r>
        </a:p>
      </dgm:t>
    </dgm:pt>
    <dgm:pt modelId="{6C02849A-376E-4BAF-B1DF-9AD43DF0A7EB}" type="parTrans" cxnId="{A4DFC355-59E5-4925-9F70-9C16569D6F67}">
      <dgm:prSet/>
      <dgm:spPr/>
      <dgm:t>
        <a:bodyPr/>
        <a:lstStyle/>
        <a:p>
          <a:endParaRPr lang="en-US"/>
        </a:p>
      </dgm:t>
    </dgm:pt>
    <dgm:pt modelId="{B07DD2B5-337A-44C6-BEF0-8C8E72A74EA0}" type="sibTrans" cxnId="{A4DFC355-59E5-4925-9F70-9C16569D6F67}">
      <dgm:prSet/>
      <dgm:spPr/>
      <dgm:t>
        <a:bodyPr/>
        <a:lstStyle/>
        <a:p>
          <a:endParaRPr lang="en-US"/>
        </a:p>
      </dgm:t>
    </dgm:pt>
    <dgm:pt modelId="{1B413E0D-CBA9-4FBB-ABFF-3479F952494D}">
      <dgm:prSet/>
      <dgm:spPr/>
      <dgm:t>
        <a:bodyPr/>
        <a:lstStyle/>
        <a:p>
          <a:r>
            <a:rPr lang="en-US" dirty="0" err="1"/>
            <a:t>Viktigt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ta bort </a:t>
          </a:r>
          <a:r>
            <a:rPr lang="en-US" dirty="0" err="1"/>
            <a:t>avlidna</a:t>
          </a:r>
          <a:r>
            <a:rPr lang="en-US" dirty="0"/>
            <a:t> och se till </a:t>
          </a:r>
          <a:r>
            <a:rPr lang="en-US" dirty="0" err="1"/>
            <a:t>att</a:t>
          </a:r>
          <a:r>
            <a:rPr lang="en-US" dirty="0"/>
            <a:t> det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finns</a:t>
          </a:r>
          <a:r>
            <a:rPr lang="en-US" dirty="0"/>
            <a:t> </a:t>
          </a:r>
          <a:r>
            <a:rPr lang="en-US" dirty="0" err="1"/>
            <a:t>färglagda</a:t>
          </a:r>
          <a:r>
            <a:rPr lang="en-US" dirty="0"/>
            <a:t> </a:t>
          </a:r>
          <a:r>
            <a:rPr lang="en-US" dirty="0" err="1"/>
            <a:t>kolumner</a:t>
          </a:r>
          <a:r>
            <a:rPr lang="en-US" dirty="0"/>
            <a:t>/</a:t>
          </a:r>
          <a:r>
            <a:rPr lang="en-US" dirty="0" err="1"/>
            <a:t>rutor</a:t>
          </a:r>
          <a:r>
            <a:rPr lang="en-US" dirty="0"/>
            <a:t>. Dessa </a:t>
          </a:r>
          <a:r>
            <a:rPr lang="en-US" dirty="0" err="1"/>
            <a:t>måste</a:t>
          </a:r>
          <a:r>
            <a:rPr lang="en-US" dirty="0"/>
            <a:t> </a:t>
          </a:r>
          <a:r>
            <a:rPr lang="en-US" dirty="0" err="1"/>
            <a:t>åtgärdas</a:t>
          </a:r>
          <a:r>
            <a:rPr lang="en-US" dirty="0"/>
            <a:t> </a:t>
          </a:r>
          <a:r>
            <a:rPr lang="en-US" dirty="0" err="1"/>
            <a:t>innan</a:t>
          </a:r>
          <a:r>
            <a:rPr lang="en-US" dirty="0"/>
            <a:t> </a:t>
          </a:r>
          <a:r>
            <a:rPr lang="en-US" dirty="0" err="1"/>
            <a:t>inskick</a:t>
          </a:r>
          <a:r>
            <a:rPr lang="en-US" dirty="0"/>
            <a:t> till </a:t>
          </a:r>
          <a:r>
            <a:rPr lang="en-US" dirty="0" err="1"/>
            <a:t>Socialstyrelsen</a:t>
          </a:r>
          <a:r>
            <a:rPr lang="en-US" dirty="0"/>
            <a:t>.</a:t>
          </a:r>
        </a:p>
      </dgm:t>
    </dgm:pt>
    <dgm:pt modelId="{3A633151-DF2D-4A74-8362-21499641C1B3}" type="parTrans" cxnId="{36677F21-E98E-4538-8566-C1C0A0016862}">
      <dgm:prSet/>
      <dgm:spPr/>
      <dgm:t>
        <a:bodyPr/>
        <a:lstStyle/>
        <a:p>
          <a:endParaRPr lang="en-US"/>
        </a:p>
      </dgm:t>
    </dgm:pt>
    <dgm:pt modelId="{2DD32C7C-6A2C-49CB-AFDF-55C88A3B0BBD}" type="sibTrans" cxnId="{36677F21-E98E-4538-8566-C1C0A0016862}">
      <dgm:prSet/>
      <dgm:spPr/>
      <dgm:t>
        <a:bodyPr/>
        <a:lstStyle/>
        <a:p>
          <a:endParaRPr lang="en-US"/>
        </a:p>
      </dgm:t>
    </dgm:pt>
    <dgm:pt modelId="{1409BC90-5782-485D-8EA2-69A2BB2AC84B}" type="pres">
      <dgm:prSet presAssocID="{64DEF7DA-1A69-4EF5-95F9-67E02EE9D58C}" presName="linear" presStyleCnt="0">
        <dgm:presLayoutVars>
          <dgm:animLvl val="lvl"/>
          <dgm:resizeHandles val="exact"/>
        </dgm:presLayoutVars>
      </dgm:prSet>
      <dgm:spPr/>
    </dgm:pt>
    <dgm:pt modelId="{43B07F1A-1539-4795-AF55-020F9D566348}" type="pres">
      <dgm:prSet presAssocID="{7E31A867-3709-4A3D-AA77-8F6976BD03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2CE38E-1A54-40CF-A324-6770C3473761}" type="pres">
      <dgm:prSet presAssocID="{B07DD2B5-337A-44C6-BEF0-8C8E72A74EA0}" presName="spacer" presStyleCnt="0"/>
      <dgm:spPr/>
    </dgm:pt>
    <dgm:pt modelId="{DC9656C3-70AE-4F8A-8949-42574A60DD0D}" type="pres">
      <dgm:prSet presAssocID="{1B413E0D-CBA9-4FBB-ABFF-3479F952494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6677F21-E98E-4538-8566-C1C0A0016862}" srcId="{64DEF7DA-1A69-4EF5-95F9-67E02EE9D58C}" destId="{1B413E0D-CBA9-4FBB-ABFF-3479F952494D}" srcOrd="1" destOrd="0" parTransId="{3A633151-DF2D-4A74-8362-21499641C1B3}" sibTransId="{2DD32C7C-6A2C-49CB-AFDF-55C88A3B0BBD}"/>
    <dgm:cxn modelId="{5D656E31-C93E-4E90-97D8-A8FD2B1B2455}" type="presOf" srcId="{7E31A867-3709-4A3D-AA77-8F6976BD03A2}" destId="{43B07F1A-1539-4795-AF55-020F9D566348}" srcOrd="0" destOrd="0" presId="urn:microsoft.com/office/officeart/2005/8/layout/vList2"/>
    <dgm:cxn modelId="{A4DFC355-59E5-4925-9F70-9C16569D6F67}" srcId="{64DEF7DA-1A69-4EF5-95F9-67E02EE9D58C}" destId="{7E31A867-3709-4A3D-AA77-8F6976BD03A2}" srcOrd="0" destOrd="0" parTransId="{6C02849A-376E-4BAF-B1DF-9AD43DF0A7EB}" sibTransId="{B07DD2B5-337A-44C6-BEF0-8C8E72A74EA0}"/>
    <dgm:cxn modelId="{CE6FD1DC-3F3B-423B-B52D-75AD587EBE21}" type="presOf" srcId="{1B413E0D-CBA9-4FBB-ABFF-3479F952494D}" destId="{DC9656C3-70AE-4F8A-8949-42574A60DD0D}" srcOrd="0" destOrd="0" presId="urn:microsoft.com/office/officeart/2005/8/layout/vList2"/>
    <dgm:cxn modelId="{2CA4B8F5-0D7D-43B1-852B-A813604D5C16}" type="presOf" srcId="{64DEF7DA-1A69-4EF5-95F9-67E02EE9D58C}" destId="{1409BC90-5782-485D-8EA2-69A2BB2AC84B}" srcOrd="0" destOrd="0" presId="urn:microsoft.com/office/officeart/2005/8/layout/vList2"/>
    <dgm:cxn modelId="{BC593636-17A2-4124-940E-181127AABF69}" type="presParOf" srcId="{1409BC90-5782-485D-8EA2-69A2BB2AC84B}" destId="{43B07F1A-1539-4795-AF55-020F9D566348}" srcOrd="0" destOrd="0" presId="urn:microsoft.com/office/officeart/2005/8/layout/vList2"/>
    <dgm:cxn modelId="{DE9CC0C2-E62A-4312-BCF5-DE6C9897354D}" type="presParOf" srcId="{1409BC90-5782-485D-8EA2-69A2BB2AC84B}" destId="{BD2CE38E-1A54-40CF-A324-6770C3473761}" srcOrd="1" destOrd="0" presId="urn:microsoft.com/office/officeart/2005/8/layout/vList2"/>
    <dgm:cxn modelId="{BDAEBFBD-5921-46A0-88FF-68353F2093DF}" type="presParOf" srcId="{1409BC90-5782-485D-8EA2-69A2BB2AC84B}" destId="{DC9656C3-70AE-4F8A-8949-42574A60DD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0DADF-0AED-4247-BADA-949FC01250B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41D7912-24C5-4714-B73D-62AC628E99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Symfoni.</a:t>
          </a:r>
        </a:p>
      </dgm:t>
    </dgm:pt>
    <dgm:pt modelId="{A25B8350-EEDF-4FE5-A349-8B26E66EA94F}" type="parTrans" cxnId="{B5C62ECD-2D0E-4DFD-8783-70CE44B94443}">
      <dgm:prSet/>
      <dgm:spPr/>
      <dgm:t>
        <a:bodyPr/>
        <a:lstStyle/>
        <a:p>
          <a:endParaRPr lang="en-US"/>
        </a:p>
      </dgm:t>
    </dgm:pt>
    <dgm:pt modelId="{39CC04EC-766C-49DB-B695-15E42A941836}" type="sibTrans" cxnId="{B5C62ECD-2D0E-4DFD-8783-70CE44B94443}">
      <dgm:prSet/>
      <dgm:spPr/>
      <dgm:t>
        <a:bodyPr/>
        <a:lstStyle/>
        <a:p>
          <a:endParaRPr lang="en-US"/>
        </a:p>
      </dgm:t>
    </dgm:pt>
    <dgm:pt modelId="{D0A8A826-5522-40E6-A1B6-7360133118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Avbeställningar i Pulsen Combine.</a:t>
          </a:r>
        </a:p>
      </dgm:t>
    </dgm:pt>
    <dgm:pt modelId="{6879C3B3-7F3B-441A-B291-BE473721C9CE}" type="parTrans" cxnId="{A72DA307-A750-4C0C-86D4-D78460B16468}">
      <dgm:prSet/>
      <dgm:spPr/>
      <dgm:t>
        <a:bodyPr/>
        <a:lstStyle/>
        <a:p>
          <a:endParaRPr lang="en-US"/>
        </a:p>
      </dgm:t>
    </dgm:pt>
    <dgm:pt modelId="{182550D1-442D-47A1-A721-0FD9372492F4}" type="sibTrans" cxnId="{A72DA307-A750-4C0C-86D4-D78460B16468}">
      <dgm:prSet/>
      <dgm:spPr/>
      <dgm:t>
        <a:bodyPr/>
        <a:lstStyle/>
        <a:p>
          <a:endParaRPr lang="en-US"/>
        </a:p>
      </dgm:t>
    </dgm:pt>
    <dgm:pt modelId="{3A9B015B-4290-488E-84D2-5941CA2AD4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Palliativa ombudsutbildningar hösten 2024.</a:t>
          </a:r>
        </a:p>
      </dgm:t>
    </dgm:pt>
    <dgm:pt modelId="{DE02119E-2007-4ECE-A89D-ECEA2AA2453E}" type="parTrans" cxnId="{CD5B3544-2C4F-4ED4-BD01-850474E1C9F8}">
      <dgm:prSet/>
      <dgm:spPr/>
      <dgm:t>
        <a:bodyPr/>
        <a:lstStyle/>
        <a:p>
          <a:endParaRPr lang="en-US"/>
        </a:p>
      </dgm:t>
    </dgm:pt>
    <dgm:pt modelId="{5A890AAA-1ED4-4DAA-86C5-B65592F88CCF}" type="sibTrans" cxnId="{CD5B3544-2C4F-4ED4-BD01-850474E1C9F8}">
      <dgm:prSet/>
      <dgm:spPr/>
      <dgm:t>
        <a:bodyPr/>
        <a:lstStyle/>
        <a:p>
          <a:endParaRPr lang="en-US"/>
        </a:p>
      </dgm:t>
    </dgm:pt>
    <dgm:pt modelId="{84259C4D-3175-4AC6-BD67-D6845C8DBF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Utbildning på plats i verksamheten.</a:t>
          </a:r>
        </a:p>
      </dgm:t>
    </dgm:pt>
    <dgm:pt modelId="{7DFBD85D-FA3F-40FE-A4CA-462AFF8E10C6}" type="parTrans" cxnId="{6E05AE7C-CD94-435F-8032-94413E67ACD3}">
      <dgm:prSet/>
      <dgm:spPr/>
      <dgm:t>
        <a:bodyPr/>
        <a:lstStyle/>
        <a:p>
          <a:endParaRPr lang="en-US"/>
        </a:p>
      </dgm:t>
    </dgm:pt>
    <dgm:pt modelId="{A05B5BA7-39B0-4234-AAA0-CEA63A09E4B9}" type="sibTrans" cxnId="{6E05AE7C-CD94-435F-8032-94413E67ACD3}">
      <dgm:prSet/>
      <dgm:spPr/>
      <dgm:t>
        <a:bodyPr/>
        <a:lstStyle/>
        <a:p>
          <a:endParaRPr lang="en-US"/>
        </a:p>
      </dgm:t>
    </dgm:pt>
    <dgm:pt modelId="{DFF6F286-D05B-41CE-AEB3-5466BA745A1A}">
      <dgm:prSet/>
      <dgm:spPr/>
      <dgm:t>
        <a:bodyPr/>
        <a:lstStyle/>
        <a:p>
          <a:r>
            <a:rPr lang="en-US"/>
            <a:t>Krävs minst 20 personer.</a:t>
          </a:r>
        </a:p>
      </dgm:t>
    </dgm:pt>
    <dgm:pt modelId="{D14A0BC8-D2E0-4A69-9E7D-5FCE27C88F11}" type="parTrans" cxnId="{62E1A0EF-D5AB-4EAF-A2DA-67C41A23D3E0}">
      <dgm:prSet/>
      <dgm:spPr/>
      <dgm:t>
        <a:bodyPr/>
        <a:lstStyle/>
        <a:p>
          <a:endParaRPr lang="en-US"/>
        </a:p>
      </dgm:t>
    </dgm:pt>
    <dgm:pt modelId="{C8BEE56A-CC9E-43E4-8C69-1CF84D182F57}" type="sibTrans" cxnId="{62E1A0EF-D5AB-4EAF-A2DA-67C41A23D3E0}">
      <dgm:prSet/>
      <dgm:spPr/>
      <dgm:t>
        <a:bodyPr/>
        <a:lstStyle/>
        <a:p>
          <a:endParaRPr lang="en-US"/>
        </a:p>
      </dgm:t>
    </dgm:pt>
    <dgm:pt modelId="{81832231-B0CA-4F86-BD1C-39E5182962E4}">
      <dgm:prSet/>
      <dgm:spPr/>
      <dgm:t>
        <a:bodyPr/>
        <a:lstStyle/>
        <a:p>
          <a:r>
            <a:rPr lang="en-US"/>
            <a:t>Intresse ska anmälas till PKC senast 15 april 2024.</a:t>
          </a:r>
        </a:p>
      </dgm:t>
    </dgm:pt>
    <dgm:pt modelId="{5F09A8E5-4E02-4D26-BA86-FB92309E367D}" type="parTrans" cxnId="{CAE9316A-DEB5-4523-BAE9-86940AD86656}">
      <dgm:prSet/>
      <dgm:spPr/>
      <dgm:t>
        <a:bodyPr/>
        <a:lstStyle/>
        <a:p>
          <a:endParaRPr lang="en-US"/>
        </a:p>
      </dgm:t>
    </dgm:pt>
    <dgm:pt modelId="{3CB45D55-0725-4D2C-BEF0-6BF2A4D99453}" type="sibTrans" cxnId="{CAE9316A-DEB5-4523-BAE9-86940AD86656}">
      <dgm:prSet/>
      <dgm:spPr/>
      <dgm:t>
        <a:bodyPr/>
        <a:lstStyle/>
        <a:p>
          <a:endParaRPr lang="en-US"/>
        </a:p>
      </dgm:t>
    </dgm:pt>
    <dgm:pt modelId="{BB5FAA4B-48A5-4574-BAB0-E4EFF90694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 öppna utbildningsomgångar i Stockholm.</a:t>
          </a:r>
        </a:p>
      </dgm:t>
    </dgm:pt>
    <dgm:pt modelId="{9A81E906-3859-4D91-8303-215C6025FAC7}" type="parTrans" cxnId="{9F3264B3-54F1-483A-B58F-59A4E61F801B}">
      <dgm:prSet/>
      <dgm:spPr/>
      <dgm:t>
        <a:bodyPr/>
        <a:lstStyle/>
        <a:p>
          <a:endParaRPr lang="en-US"/>
        </a:p>
      </dgm:t>
    </dgm:pt>
    <dgm:pt modelId="{69828890-A116-41D6-BDC2-567E3CECA14A}" type="sibTrans" cxnId="{9F3264B3-54F1-483A-B58F-59A4E61F801B}">
      <dgm:prSet/>
      <dgm:spPr/>
      <dgm:t>
        <a:bodyPr/>
        <a:lstStyle/>
        <a:p>
          <a:endParaRPr lang="en-US"/>
        </a:p>
      </dgm:t>
    </dgm:pt>
    <dgm:pt modelId="{C5AC0DD3-083B-4AEE-809B-2936E7B1C1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EU-valet och röstningar på särskilt boende.</a:t>
          </a:r>
        </a:p>
      </dgm:t>
    </dgm:pt>
    <dgm:pt modelId="{A9CCFC59-F91B-44A2-8EA4-FB5FDE260099}" type="parTrans" cxnId="{0E9824CE-6189-4FCB-BE45-4429122048FB}">
      <dgm:prSet/>
      <dgm:spPr/>
      <dgm:t>
        <a:bodyPr/>
        <a:lstStyle/>
        <a:p>
          <a:endParaRPr lang="en-US"/>
        </a:p>
      </dgm:t>
    </dgm:pt>
    <dgm:pt modelId="{F64B95AB-4B19-444E-9777-69CF57383E6E}" type="sibTrans" cxnId="{0E9824CE-6189-4FCB-BE45-4429122048FB}">
      <dgm:prSet/>
      <dgm:spPr/>
      <dgm:t>
        <a:bodyPr/>
        <a:lstStyle/>
        <a:p>
          <a:endParaRPr lang="en-US"/>
        </a:p>
      </dgm:t>
    </dgm:pt>
    <dgm:pt modelId="{E913D601-38FB-4288-8978-434AE6A8CA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Förtidsröstning behöver ske i slutet av maj.</a:t>
          </a:r>
        </a:p>
      </dgm:t>
    </dgm:pt>
    <dgm:pt modelId="{8171659C-BEAE-4716-A9F2-CC76EC0EE54C}" type="parTrans" cxnId="{15D66B69-AA9F-43A5-9F17-5D0D154CA6D1}">
      <dgm:prSet/>
      <dgm:spPr/>
      <dgm:t>
        <a:bodyPr/>
        <a:lstStyle/>
        <a:p>
          <a:endParaRPr lang="en-US"/>
        </a:p>
      </dgm:t>
    </dgm:pt>
    <dgm:pt modelId="{E09FF3FA-FA0D-4C61-A9E6-0B58E2F693EB}" type="sibTrans" cxnId="{15D66B69-AA9F-43A5-9F17-5D0D154CA6D1}">
      <dgm:prSet/>
      <dgm:spPr/>
      <dgm:t>
        <a:bodyPr/>
        <a:lstStyle/>
        <a:p>
          <a:endParaRPr lang="en-US"/>
        </a:p>
      </dgm:t>
    </dgm:pt>
    <dgm:pt modelId="{89BEBFFB-D41B-42FE-A5F9-87BE38577149}" type="pres">
      <dgm:prSet presAssocID="{26A0DADF-0AED-4247-BADA-949FC01250B6}" presName="root" presStyleCnt="0">
        <dgm:presLayoutVars>
          <dgm:dir/>
          <dgm:resizeHandles val="exact"/>
        </dgm:presLayoutVars>
      </dgm:prSet>
      <dgm:spPr/>
    </dgm:pt>
    <dgm:pt modelId="{96D79838-7BDA-4767-8FD8-C850124D8D05}" type="pres">
      <dgm:prSet presAssocID="{C41D7912-24C5-4714-B73D-62AC628E9957}" presName="compNode" presStyleCnt="0"/>
      <dgm:spPr/>
    </dgm:pt>
    <dgm:pt modelId="{BE8EEC30-CE42-4AC0-9EE2-AE509B079D7E}" type="pres">
      <dgm:prSet presAssocID="{C41D7912-24C5-4714-B73D-62AC628E9957}" presName="bgRect" presStyleLbl="bgShp" presStyleIdx="0" presStyleCnt="4"/>
      <dgm:spPr/>
    </dgm:pt>
    <dgm:pt modelId="{AD1B4C02-A857-4C16-8553-C0BDD21FEA0C}" type="pres">
      <dgm:prSet presAssocID="{C41D7912-24C5-4714-B73D-62AC628E99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olin"/>
        </a:ext>
      </dgm:extLst>
    </dgm:pt>
    <dgm:pt modelId="{72677656-39EC-4334-8F4F-D928A3FD2F5A}" type="pres">
      <dgm:prSet presAssocID="{C41D7912-24C5-4714-B73D-62AC628E9957}" presName="spaceRect" presStyleCnt="0"/>
      <dgm:spPr/>
    </dgm:pt>
    <dgm:pt modelId="{C6F7BF7E-4324-494F-B474-094567244FE7}" type="pres">
      <dgm:prSet presAssocID="{C41D7912-24C5-4714-B73D-62AC628E9957}" presName="parTx" presStyleLbl="revTx" presStyleIdx="0" presStyleCnt="6">
        <dgm:presLayoutVars>
          <dgm:chMax val="0"/>
          <dgm:chPref val="0"/>
        </dgm:presLayoutVars>
      </dgm:prSet>
      <dgm:spPr/>
    </dgm:pt>
    <dgm:pt modelId="{546B2A39-565C-4DAD-92CE-D686F522F477}" type="pres">
      <dgm:prSet presAssocID="{39CC04EC-766C-49DB-B695-15E42A941836}" presName="sibTrans" presStyleCnt="0"/>
      <dgm:spPr/>
    </dgm:pt>
    <dgm:pt modelId="{112BA462-341B-4B76-A8A3-3B1034211612}" type="pres">
      <dgm:prSet presAssocID="{D0A8A826-5522-40E6-A1B6-73601331186F}" presName="compNode" presStyleCnt="0"/>
      <dgm:spPr/>
    </dgm:pt>
    <dgm:pt modelId="{DCCDFB31-D735-4561-A1CE-450176AD18CD}" type="pres">
      <dgm:prSet presAssocID="{D0A8A826-5522-40E6-A1B6-73601331186F}" presName="bgRect" presStyleLbl="bgShp" presStyleIdx="1" presStyleCnt="4"/>
      <dgm:spPr/>
    </dgm:pt>
    <dgm:pt modelId="{11737C72-6FF7-4192-A9BD-8FD6447EC61C}" type="pres">
      <dgm:prSet presAssocID="{D0A8A826-5522-40E6-A1B6-7360133118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järtslag"/>
        </a:ext>
      </dgm:extLst>
    </dgm:pt>
    <dgm:pt modelId="{C36271BC-FDEB-4EBB-961F-BCEB7E4308B3}" type="pres">
      <dgm:prSet presAssocID="{D0A8A826-5522-40E6-A1B6-73601331186F}" presName="spaceRect" presStyleCnt="0"/>
      <dgm:spPr/>
    </dgm:pt>
    <dgm:pt modelId="{506E6EFC-D15B-4193-BC6D-74D51C739B10}" type="pres">
      <dgm:prSet presAssocID="{D0A8A826-5522-40E6-A1B6-73601331186F}" presName="parTx" presStyleLbl="revTx" presStyleIdx="1" presStyleCnt="6">
        <dgm:presLayoutVars>
          <dgm:chMax val="0"/>
          <dgm:chPref val="0"/>
        </dgm:presLayoutVars>
      </dgm:prSet>
      <dgm:spPr/>
    </dgm:pt>
    <dgm:pt modelId="{6861F79D-4174-4716-A125-5719156F1D91}" type="pres">
      <dgm:prSet presAssocID="{182550D1-442D-47A1-A721-0FD9372492F4}" presName="sibTrans" presStyleCnt="0"/>
      <dgm:spPr/>
    </dgm:pt>
    <dgm:pt modelId="{B7495921-4BE4-4D6D-865E-8A679A00D516}" type="pres">
      <dgm:prSet presAssocID="{3A9B015B-4290-488E-84D2-5941CA2AD42E}" presName="compNode" presStyleCnt="0"/>
      <dgm:spPr/>
    </dgm:pt>
    <dgm:pt modelId="{1E75C04E-DB45-44F4-8B02-BDEF76D89A94}" type="pres">
      <dgm:prSet presAssocID="{3A9B015B-4290-488E-84D2-5941CA2AD42E}" presName="bgRect" presStyleLbl="bgShp" presStyleIdx="2" presStyleCnt="4"/>
      <dgm:spPr/>
    </dgm:pt>
    <dgm:pt modelId="{B7F86D12-DC6F-4751-9B71-FCFCAC1B1BA5}" type="pres">
      <dgm:prSet presAssocID="{3A9B015B-4290-488E-84D2-5941CA2AD4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mpa"/>
        </a:ext>
      </dgm:extLst>
    </dgm:pt>
    <dgm:pt modelId="{00C2CDB4-C3C0-4C99-AC62-40F3DB71B3F3}" type="pres">
      <dgm:prSet presAssocID="{3A9B015B-4290-488E-84D2-5941CA2AD42E}" presName="spaceRect" presStyleCnt="0"/>
      <dgm:spPr/>
    </dgm:pt>
    <dgm:pt modelId="{1F9A99E7-E973-4254-AF30-CFAF625C34A7}" type="pres">
      <dgm:prSet presAssocID="{3A9B015B-4290-488E-84D2-5941CA2AD42E}" presName="parTx" presStyleLbl="revTx" presStyleIdx="2" presStyleCnt="6">
        <dgm:presLayoutVars>
          <dgm:chMax val="0"/>
          <dgm:chPref val="0"/>
        </dgm:presLayoutVars>
      </dgm:prSet>
      <dgm:spPr/>
    </dgm:pt>
    <dgm:pt modelId="{FC279C11-C5BD-423C-B95B-2E6A3381380E}" type="pres">
      <dgm:prSet presAssocID="{3A9B015B-4290-488E-84D2-5941CA2AD42E}" presName="desTx" presStyleLbl="revTx" presStyleIdx="3" presStyleCnt="6">
        <dgm:presLayoutVars/>
      </dgm:prSet>
      <dgm:spPr/>
    </dgm:pt>
    <dgm:pt modelId="{2BE67B7F-4671-4357-B6BA-1CD8FDE881A9}" type="pres">
      <dgm:prSet presAssocID="{5A890AAA-1ED4-4DAA-86C5-B65592F88CCF}" presName="sibTrans" presStyleCnt="0"/>
      <dgm:spPr/>
    </dgm:pt>
    <dgm:pt modelId="{8B84DF2E-CE93-4790-97D6-A3BF1D935AD2}" type="pres">
      <dgm:prSet presAssocID="{C5AC0DD3-083B-4AEE-809B-2936E7B1C1E8}" presName="compNode" presStyleCnt="0"/>
      <dgm:spPr/>
    </dgm:pt>
    <dgm:pt modelId="{CB712710-1FFC-4BFA-B6B0-B3BBE756D4B4}" type="pres">
      <dgm:prSet presAssocID="{C5AC0DD3-083B-4AEE-809B-2936E7B1C1E8}" presName="bgRect" presStyleLbl="bgShp" presStyleIdx="3" presStyleCnt="4"/>
      <dgm:spPr/>
    </dgm:pt>
    <dgm:pt modelId="{C84DC040-FB3E-4E79-A2A1-F8AD732324DC}" type="pres">
      <dgm:prSet presAssocID="{C5AC0DD3-083B-4AEE-809B-2936E7B1C1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86513D0A-01BF-45C3-B5CB-06B84619F8AB}" type="pres">
      <dgm:prSet presAssocID="{C5AC0DD3-083B-4AEE-809B-2936E7B1C1E8}" presName="spaceRect" presStyleCnt="0"/>
      <dgm:spPr/>
    </dgm:pt>
    <dgm:pt modelId="{8A8762BA-D31C-419E-B6A7-438787CD026B}" type="pres">
      <dgm:prSet presAssocID="{C5AC0DD3-083B-4AEE-809B-2936E7B1C1E8}" presName="parTx" presStyleLbl="revTx" presStyleIdx="4" presStyleCnt="6">
        <dgm:presLayoutVars>
          <dgm:chMax val="0"/>
          <dgm:chPref val="0"/>
        </dgm:presLayoutVars>
      </dgm:prSet>
      <dgm:spPr/>
    </dgm:pt>
    <dgm:pt modelId="{D81C4B7F-4BF5-4BCA-9023-D2B8B7D53FDF}" type="pres">
      <dgm:prSet presAssocID="{C5AC0DD3-083B-4AEE-809B-2936E7B1C1E8}" presName="desTx" presStyleLbl="revTx" presStyleIdx="5" presStyleCnt="6">
        <dgm:presLayoutVars/>
      </dgm:prSet>
      <dgm:spPr/>
    </dgm:pt>
  </dgm:ptLst>
  <dgm:cxnLst>
    <dgm:cxn modelId="{A72DA307-A750-4C0C-86D4-D78460B16468}" srcId="{26A0DADF-0AED-4247-BADA-949FC01250B6}" destId="{D0A8A826-5522-40E6-A1B6-73601331186F}" srcOrd="1" destOrd="0" parTransId="{6879C3B3-7F3B-441A-B291-BE473721C9CE}" sibTransId="{182550D1-442D-47A1-A721-0FD9372492F4}"/>
    <dgm:cxn modelId="{7DF1BD12-9016-4188-98D7-9C48F7466522}" type="presOf" srcId="{DFF6F286-D05B-41CE-AEB3-5466BA745A1A}" destId="{FC279C11-C5BD-423C-B95B-2E6A3381380E}" srcOrd="0" destOrd="1" presId="urn:microsoft.com/office/officeart/2018/2/layout/IconVerticalSolidList"/>
    <dgm:cxn modelId="{E9C71B1C-0779-4A8D-B233-DE28FD38EA11}" type="presOf" srcId="{E913D601-38FB-4288-8978-434AE6A8CADF}" destId="{D81C4B7F-4BF5-4BCA-9023-D2B8B7D53FDF}" srcOrd="0" destOrd="0" presId="urn:microsoft.com/office/officeart/2018/2/layout/IconVerticalSolidList"/>
    <dgm:cxn modelId="{1007B838-BEC3-4B56-9F7D-8828D412AD94}" type="presOf" srcId="{D0A8A826-5522-40E6-A1B6-73601331186F}" destId="{506E6EFC-D15B-4193-BC6D-74D51C739B10}" srcOrd="0" destOrd="0" presId="urn:microsoft.com/office/officeart/2018/2/layout/IconVerticalSolidList"/>
    <dgm:cxn modelId="{6A06853D-BA7F-47C5-8ECD-8EAAC8FA439B}" type="presOf" srcId="{26A0DADF-0AED-4247-BADA-949FC01250B6}" destId="{89BEBFFB-D41B-42FE-A5F9-87BE38577149}" srcOrd="0" destOrd="0" presId="urn:microsoft.com/office/officeart/2018/2/layout/IconVerticalSolidList"/>
    <dgm:cxn modelId="{CD5B3544-2C4F-4ED4-BD01-850474E1C9F8}" srcId="{26A0DADF-0AED-4247-BADA-949FC01250B6}" destId="{3A9B015B-4290-488E-84D2-5941CA2AD42E}" srcOrd="2" destOrd="0" parTransId="{DE02119E-2007-4ECE-A89D-ECEA2AA2453E}" sibTransId="{5A890AAA-1ED4-4DAA-86C5-B65592F88CCF}"/>
    <dgm:cxn modelId="{15D66B69-AA9F-43A5-9F17-5D0D154CA6D1}" srcId="{C5AC0DD3-083B-4AEE-809B-2936E7B1C1E8}" destId="{E913D601-38FB-4288-8978-434AE6A8CADF}" srcOrd="0" destOrd="0" parTransId="{8171659C-BEAE-4716-A9F2-CC76EC0EE54C}" sibTransId="{E09FF3FA-FA0D-4C61-A9E6-0B58E2F693EB}"/>
    <dgm:cxn modelId="{CAE9316A-DEB5-4523-BAE9-86940AD86656}" srcId="{84259C4D-3175-4AC6-BD67-D6845C8DBF94}" destId="{81832231-B0CA-4F86-BD1C-39E5182962E4}" srcOrd="1" destOrd="0" parTransId="{5F09A8E5-4E02-4D26-BA86-FB92309E367D}" sibTransId="{3CB45D55-0725-4D2C-BEF0-6BF2A4D99453}"/>
    <dgm:cxn modelId="{FF0D954C-1FA0-455B-AFE6-4CE5765D15C9}" type="presOf" srcId="{3A9B015B-4290-488E-84D2-5941CA2AD42E}" destId="{1F9A99E7-E973-4254-AF30-CFAF625C34A7}" srcOrd="0" destOrd="0" presId="urn:microsoft.com/office/officeart/2018/2/layout/IconVerticalSolidList"/>
    <dgm:cxn modelId="{E4532A4F-57CA-4642-A951-205240A16E6B}" type="presOf" srcId="{BB5FAA4B-48A5-4574-BAB0-E4EFF90694F4}" destId="{FC279C11-C5BD-423C-B95B-2E6A3381380E}" srcOrd="0" destOrd="3" presId="urn:microsoft.com/office/officeart/2018/2/layout/IconVerticalSolidList"/>
    <dgm:cxn modelId="{6E05AE7C-CD94-435F-8032-94413E67ACD3}" srcId="{3A9B015B-4290-488E-84D2-5941CA2AD42E}" destId="{84259C4D-3175-4AC6-BD67-D6845C8DBF94}" srcOrd="0" destOrd="0" parTransId="{7DFBD85D-FA3F-40FE-A4CA-462AFF8E10C6}" sibTransId="{A05B5BA7-39B0-4234-AAA0-CEA63A09E4B9}"/>
    <dgm:cxn modelId="{250A689F-BBDD-46FE-828F-045B0B6878FE}" type="presOf" srcId="{81832231-B0CA-4F86-BD1C-39E5182962E4}" destId="{FC279C11-C5BD-423C-B95B-2E6A3381380E}" srcOrd="0" destOrd="2" presId="urn:microsoft.com/office/officeart/2018/2/layout/IconVerticalSolidList"/>
    <dgm:cxn modelId="{1CA662AA-711A-4034-ABF9-D1AD7EBDE1BE}" type="presOf" srcId="{84259C4D-3175-4AC6-BD67-D6845C8DBF94}" destId="{FC279C11-C5BD-423C-B95B-2E6A3381380E}" srcOrd="0" destOrd="0" presId="urn:microsoft.com/office/officeart/2018/2/layout/IconVerticalSolidList"/>
    <dgm:cxn modelId="{9F3264B3-54F1-483A-B58F-59A4E61F801B}" srcId="{3A9B015B-4290-488E-84D2-5941CA2AD42E}" destId="{BB5FAA4B-48A5-4574-BAB0-E4EFF90694F4}" srcOrd="1" destOrd="0" parTransId="{9A81E906-3859-4D91-8303-215C6025FAC7}" sibTransId="{69828890-A116-41D6-BDC2-567E3CECA14A}"/>
    <dgm:cxn modelId="{76E28BC1-4A0D-4235-BEB8-44AAAE0C03A1}" type="presOf" srcId="{C5AC0DD3-083B-4AEE-809B-2936E7B1C1E8}" destId="{8A8762BA-D31C-419E-B6A7-438787CD026B}" srcOrd="0" destOrd="0" presId="urn:microsoft.com/office/officeart/2018/2/layout/IconVerticalSolidList"/>
    <dgm:cxn modelId="{C9EABAC3-77E0-4BFD-9BB6-10E76BC37D71}" type="presOf" srcId="{C41D7912-24C5-4714-B73D-62AC628E9957}" destId="{C6F7BF7E-4324-494F-B474-094567244FE7}" srcOrd="0" destOrd="0" presId="urn:microsoft.com/office/officeart/2018/2/layout/IconVerticalSolidList"/>
    <dgm:cxn modelId="{B5C62ECD-2D0E-4DFD-8783-70CE44B94443}" srcId="{26A0DADF-0AED-4247-BADA-949FC01250B6}" destId="{C41D7912-24C5-4714-B73D-62AC628E9957}" srcOrd="0" destOrd="0" parTransId="{A25B8350-EEDF-4FE5-A349-8B26E66EA94F}" sibTransId="{39CC04EC-766C-49DB-B695-15E42A941836}"/>
    <dgm:cxn modelId="{0E9824CE-6189-4FCB-BE45-4429122048FB}" srcId="{26A0DADF-0AED-4247-BADA-949FC01250B6}" destId="{C5AC0DD3-083B-4AEE-809B-2936E7B1C1E8}" srcOrd="3" destOrd="0" parTransId="{A9CCFC59-F91B-44A2-8EA4-FB5FDE260099}" sibTransId="{F64B95AB-4B19-444E-9777-69CF57383E6E}"/>
    <dgm:cxn modelId="{62E1A0EF-D5AB-4EAF-A2DA-67C41A23D3E0}" srcId="{84259C4D-3175-4AC6-BD67-D6845C8DBF94}" destId="{DFF6F286-D05B-41CE-AEB3-5466BA745A1A}" srcOrd="0" destOrd="0" parTransId="{D14A0BC8-D2E0-4A69-9E7D-5FCE27C88F11}" sibTransId="{C8BEE56A-CC9E-43E4-8C69-1CF84D182F57}"/>
    <dgm:cxn modelId="{B11EF2D4-8EE5-44B6-92EE-F0BD9860511F}" type="presParOf" srcId="{89BEBFFB-D41B-42FE-A5F9-87BE38577149}" destId="{96D79838-7BDA-4767-8FD8-C850124D8D05}" srcOrd="0" destOrd="0" presId="urn:microsoft.com/office/officeart/2018/2/layout/IconVerticalSolidList"/>
    <dgm:cxn modelId="{88344830-451D-43D7-A3C7-7DCBF7B8E0DD}" type="presParOf" srcId="{96D79838-7BDA-4767-8FD8-C850124D8D05}" destId="{BE8EEC30-CE42-4AC0-9EE2-AE509B079D7E}" srcOrd="0" destOrd="0" presId="urn:microsoft.com/office/officeart/2018/2/layout/IconVerticalSolidList"/>
    <dgm:cxn modelId="{A29F4552-5764-41CD-A8A9-76C75DEA53F3}" type="presParOf" srcId="{96D79838-7BDA-4767-8FD8-C850124D8D05}" destId="{AD1B4C02-A857-4C16-8553-C0BDD21FEA0C}" srcOrd="1" destOrd="0" presId="urn:microsoft.com/office/officeart/2018/2/layout/IconVerticalSolidList"/>
    <dgm:cxn modelId="{1222CFDA-392F-4533-8B55-B8DCC35C76D3}" type="presParOf" srcId="{96D79838-7BDA-4767-8FD8-C850124D8D05}" destId="{72677656-39EC-4334-8F4F-D928A3FD2F5A}" srcOrd="2" destOrd="0" presId="urn:microsoft.com/office/officeart/2018/2/layout/IconVerticalSolidList"/>
    <dgm:cxn modelId="{9C606FF9-34F6-42CE-891E-4167F9D580ED}" type="presParOf" srcId="{96D79838-7BDA-4767-8FD8-C850124D8D05}" destId="{C6F7BF7E-4324-494F-B474-094567244FE7}" srcOrd="3" destOrd="0" presId="urn:microsoft.com/office/officeart/2018/2/layout/IconVerticalSolidList"/>
    <dgm:cxn modelId="{84D3F997-2D0F-458A-8BBD-24398E2D9B6D}" type="presParOf" srcId="{89BEBFFB-D41B-42FE-A5F9-87BE38577149}" destId="{546B2A39-565C-4DAD-92CE-D686F522F477}" srcOrd="1" destOrd="0" presId="urn:microsoft.com/office/officeart/2018/2/layout/IconVerticalSolidList"/>
    <dgm:cxn modelId="{F6A190F0-2768-4600-99BD-4473C8CE3D2A}" type="presParOf" srcId="{89BEBFFB-D41B-42FE-A5F9-87BE38577149}" destId="{112BA462-341B-4B76-A8A3-3B1034211612}" srcOrd="2" destOrd="0" presId="urn:microsoft.com/office/officeart/2018/2/layout/IconVerticalSolidList"/>
    <dgm:cxn modelId="{9CC9D6ED-C24B-4736-A280-E6DA11FEA594}" type="presParOf" srcId="{112BA462-341B-4B76-A8A3-3B1034211612}" destId="{DCCDFB31-D735-4561-A1CE-450176AD18CD}" srcOrd="0" destOrd="0" presId="urn:microsoft.com/office/officeart/2018/2/layout/IconVerticalSolidList"/>
    <dgm:cxn modelId="{66B425C0-AB4D-4642-904E-28AC1CB87D10}" type="presParOf" srcId="{112BA462-341B-4B76-A8A3-3B1034211612}" destId="{11737C72-6FF7-4192-A9BD-8FD6447EC61C}" srcOrd="1" destOrd="0" presId="urn:microsoft.com/office/officeart/2018/2/layout/IconVerticalSolidList"/>
    <dgm:cxn modelId="{292BAAB2-F1B2-49B6-A6D7-4B8B8C2C236E}" type="presParOf" srcId="{112BA462-341B-4B76-A8A3-3B1034211612}" destId="{C36271BC-FDEB-4EBB-961F-BCEB7E4308B3}" srcOrd="2" destOrd="0" presId="urn:microsoft.com/office/officeart/2018/2/layout/IconVerticalSolidList"/>
    <dgm:cxn modelId="{1E31036E-31DE-4B18-921C-5A8F5F55CB5E}" type="presParOf" srcId="{112BA462-341B-4B76-A8A3-3B1034211612}" destId="{506E6EFC-D15B-4193-BC6D-74D51C739B10}" srcOrd="3" destOrd="0" presId="urn:microsoft.com/office/officeart/2018/2/layout/IconVerticalSolidList"/>
    <dgm:cxn modelId="{48351103-AB5A-4F45-B942-990C2E9382D9}" type="presParOf" srcId="{89BEBFFB-D41B-42FE-A5F9-87BE38577149}" destId="{6861F79D-4174-4716-A125-5719156F1D91}" srcOrd="3" destOrd="0" presId="urn:microsoft.com/office/officeart/2018/2/layout/IconVerticalSolidList"/>
    <dgm:cxn modelId="{BD3BBDB7-1512-4446-B15F-1926E28D642A}" type="presParOf" srcId="{89BEBFFB-D41B-42FE-A5F9-87BE38577149}" destId="{B7495921-4BE4-4D6D-865E-8A679A00D516}" srcOrd="4" destOrd="0" presId="urn:microsoft.com/office/officeart/2018/2/layout/IconVerticalSolidList"/>
    <dgm:cxn modelId="{ACB56FF3-EC20-4022-BE8B-180A1C497E36}" type="presParOf" srcId="{B7495921-4BE4-4D6D-865E-8A679A00D516}" destId="{1E75C04E-DB45-44F4-8B02-BDEF76D89A94}" srcOrd="0" destOrd="0" presId="urn:microsoft.com/office/officeart/2018/2/layout/IconVerticalSolidList"/>
    <dgm:cxn modelId="{490D3947-C8E8-402D-A67D-A3275F130A3F}" type="presParOf" srcId="{B7495921-4BE4-4D6D-865E-8A679A00D516}" destId="{B7F86D12-DC6F-4751-9B71-FCFCAC1B1BA5}" srcOrd="1" destOrd="0" presId="urn:microsoft.com/office/officeart/2018/2/layout/IconVerticalSolidList"/>
    <dgm:cxn modelId="{8BD849B1-D709-4FEE-819B-5EE7B24C6997}" type="presParOf" srcId="{B7495921-4BE4-4D6D-865E-8A679A00D516}" destId="{00C2CDB4-C3C0-4C99-AC62-40F3DB71B3F3}" srcOrd="2" destOrd="0" presId="urn:microsoft.com/office/officeart/2018/2/layout/IconVerticalSolidList"/>
    <dgm:cxn modelId="{ADE4716F-07DD-4437-A64A-92E93209DABC}" type="presParOf" srcId="{B7495921-4BE4-4D6D-865E-8A679A00D516}" destId="{1F9A99E7-E973-4254-AF30-CFAF625C34A7}" srcOrd="3" destOrd="0" presId="urn:microsoft.com/office/officeart/2018/2/layout/IconVerticalSolidList"/>
    <dgm:cxn modelId="{965D5B4D-DEB2-4F37-BEFF-69AA28DACCEE}" type="presParOf" srcId="{B7495921-4BE4-4D6D-865E-8A679A00D516}" destId="{FC279C11-C5BD-423C-B95B-2E6A3381380E}" srcOrd="4" destOrd="0" presId="urn:microsoft.com/office/officeart/2018/2/layout/IconVerticalSolidList"/>
    <dgm:cxn modelId="{74D62DA5-0F8F-4397-A9C4-5E0DF730CA6C}" type="presParOf" srcId="{89BEBFFB-D41B-42FE-A5F9-87BE38577149}" destId="{2BE67B7F-4671-4357-B6BA-1CD8FDE881A9}" srcOrd="5" destOrd="0" presId="urn:microsoft.com/office/officeart/2018/2/layout/IconVerticalSolidList"/>
    <dgm:cxn modelId="{3B095854-881B-4CFD-9A85-B8C1E3FFB26C}" type="presParOf" srcId="{89BEBFFB-D41B-42FE-A5F9-87BE38577149}" destId="{8B84DF2E-CE93-4790-97D6-A3BF1D935AD2}" srcOrd="6" destOrd="0" presId="urn:microsoft.com/office/officeart/2018/2/layout/IconVerticalSolidList"/>
    <dgm:cxn modelId="{1CB02A33-E3AB-443E-B938-7F701C23A097}" type="presParOf" srcId="{8B84DF2E-CE93-4790-97D6-A3BF1D935AD2}" destId="{CB712710-1FFC-4BFA-B6B0-B3BBE756D4B4}" srcOrd="0" destOrd="0" presId="urn:microsoft.com/office/officeart/2018/2/layout/IconVerticalSolidList"/>
    <dgm:cxn modelId="{BFF34489-E005-48B1-B111-64B209D93397}" type="presParOf" srcId="{8B84DF2E-CE93-4790-97D6-A3BF1D935AD2}" destId="{C84DC040-FB3E-4E79-A2A1-F8AD732324DC}" srcOrd="1" destOrd="0" presId="urn:microsoft.com/office/officeart/2018/2/layout/IconVerticalSolidList"/>
    <dgm:cxn modelId="{B1B86492-63D0-422E-B90D-5811BD903C09}" type="presParOf" srcId="{8B84DF2E-CE93-4790-97D6-A3BF1D935AD2}" destId="{86513D0A-01BF-45C3-B5CB-06B84619F8AB}" srcOrd="2" destOrd="0" presId="urn:microsoft.com/office/officeart/2018/2/layout/IconVerticalSolidList"/>
    <dgm:cxn modelId="{C2B57599-F9A6-4E7E-877A-9AF26262E494}" type="presParOf" srcId="{8B84DF2E-CE93-4790-97D6-A3BF1D935AD2}" destId="{8A8762BA-D31C-419E-B6A7-438787CD026B}" srcOrd="3" destOrd="0" presId="urn:microsoft.com/office/officeart/2018/2/layout/IconVerticalSolidList"/>
    <dgm:cxn modelId="{2B5DF5BD-59AF-404E-B7E6-A7A4C8748C81}" type="presParOf" srcId="{8B84DF2E-CE93-4790-97D6-A3BF1D935AD2}" destId="{D81C4B7F-4BF5-4BCA-9023-D2B8B7D53FD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047B-5241-4F89-9909-8F95ECA89944}">
      <dsp:nvSpPr>
        <dsp:cNvPr id="0" name=""/>
        <dsp:cNvSpPr/>
      </dsp:nvSpPr>
      <dsp:spPr>
        <a:xfrm>
          <a:off x="0" y="1345"/>
          <a:ext cx="7764461" cy="5735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AE5A-D3F1-4D9B-87E8-F860AF3C4EA0}">
      <dsp:nvSpPr>
        <dsp:cNvPr id="0" name=""/>
        <dsp:cNvSpPr/>
      </dsp:nvSpPr>
      <dsp:spPr>
        <a:xfrm>
          <a:off x="173495" y="130391"/>
          <a:ext cx="315445" cy="315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0B182-3CD3-4AFB-BF43-0946F3E75F12}">
      <dsp:nvSpPr>
        <dsp:cNvPr id="0" name=""/>
        <dsp:cNvSpPr/>
      </dsp:nvSpPr>
      <dsp:spPr>
        <a:xfrm>
          <a:off x="662435" y="1345"/>
          <a:ext cx="7102025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Inledning.</a:t>
          </a:r>
        </a:p>
      </dsp:txBody>
      <dsp:txXfrm>
        <a:off x="662435" y="1345"/>
        <a:ext cx="7102025" cy="573537"/>
      </dsp:txXfrm>
    </dsp:sp>
    <dsp:sp modelId="{F62EE636-F953-42DD-8AF9-98EC0E725257}">
      <dsp:nvSpPr>
        <dsp:cNvPr id="0" name=""/>
        <dsp:cNvSpPr/>
      </dsp:nvSpPr>
      <dsp:spPr>
        <a:xfrm>
          <a:off x="0" y="718267"/>
          <a:ext cx="7764461" cy="5735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2F888-6B76-49DA-A472-1538B8D9192E}">
      <dsp:nvSpPr>
        <dsp:cNvPr id="0" name=""/>
        <dsp:cNvSpPr/>
      </dsp:nvSpPr>
      <dsp:spPr>
        <a:xfrm>
          <a:off x="173495" y="847313"/>
          <a:ext cx="315445" cy="315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93D7E-2F45-44F0-994A-F4CB3B2E176C}">
      <dsp:nvSpPr>
        <dsp:cNvPr id="0" name=""/>
        <dsp:cNvSpPr/>
      </dsp:nvSpPr>
      <dsp:spPr>
        <a:xfrm>
          <a:off x="662435" y="718267"/>
          <a:ext cx="7102025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Presentation av pilotprojekt för att minska avfall vid två äldreboenden i Nacka – Catarina Östlund NVOA.</a:t>
          </a:r>
        </a:p>
      </dsp:txBody>
      <dsp:txXfrm>
        <a:off x="662435" y="718267"/>
        <a:ext cx="7102025" cy="573537"/>
      </dsp:txXfrm>
    </dsp:sp>
    <dsp:sp modelId="{55A8D355-74FF-4D17-8719-0D1AADFB151A}">
      <dsp:nvSpPr>
        <dsp:cNvPr id="0" name=""/>
        <dsp:cNvSpPr/>
      </dsp:nvSpPr>
      <dsp:spPr>
        <a:xfrm>
          <a:off x="0" y="1435189"/>
          <a:ext cx="7764461" cy="5735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CDA64-F24B-4E9E-8921-7AFBE0BBE37A}">
      <dsp:nvSpPr>
        <dsp:cNvPr id="0" name=""/>
        <dsp:cNvSpPr/>
      </dsp:nvSpPr>
      <dsp:spPr>
        <a:xfrm>
          <a:off x="173495" y="1564235"/>
          <a:ext cx="315445" cy="315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EE721-A0C0-49DC-93DE-4E25C1F84384}">
      <dsp:nvSpPr>
        <dsp:cNvPr id="0" name=""/>
        <dsp:cNvSpPr/>
      </dsp:nvSpPr>
      <dsp:spPr>
        <a:xfrm>
          <a:off x="662435" y="1435189"/>
          <a:ext cx="7102025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HSL-statistik.</a:t>
          </a:r>
        </a:p>
      </dsp:txBody>
      <dsp:txXfrm>
        <a:off x="662435" y="1435189"/>
        <a:ext cx="7102025" cy="573537"/>
      </dsp:txXfrm>
    </dsp:sp>
    <dsp:sp modelId="{61E0C5A7-E602-4C74-B405-CE4340B6FCBD}">
      <dsp:nvSpPr>
        <dsp:cNvPr id="0" name=""/>
        <dsp:cNvSpPr/>
      </dsp:nvSpPr>
      <dsp:spPr>
        <a:xfrm>
          <a:off x="0" y="2152111"/>
          <a:ext cx="7764461" cy="5735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A010-579A-40A1-A129-0E399988C754}">
      <dsp:nvSpPr>
        <dsp:cNvPr id="0" name=""/>
        <dsp:cNvSpPr/>
      </dsp:nvSpPr>
      <dsp:spPr>
        <a:xfrm>
          <a:off x="173495" y="2281157"/>
          <a:ext cx="315445" cy="315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8C3E5-3552-429E-9008-680F7545A533}">
      <dsp:nvSpPr>
        <dsp:cNvPr id="0" name=""/>
        <dsp:cNvSpPr/>
      </dsp:nvSpPr>
      <dsp:spPr>
        <a:xfrm>
          <a:off x="662435" y="2152111"/>
          <a:ext cx="7102025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Information från MAS.</a:t>
          </a:r>
        </a:p>
      </dsp:txBody>
      <dsp:txXfrm>
        <a:off x="662435" y="2152111"/>
        <a:ext cx="7102025" cy="573537"/>
      </dsp:txXfrm>
    </dsp:sp>
    <dsp:sp modelId="{68FA12AD-260D-4D6A-A5E4-2711F5672E39}">
      <dsp:nvSpPr>
        <dsp:cNvPr id="0" name=""/>
        <dsp:cNvSpPr/>
      </dsp:nvSpPr>
      <dsp:spPr>
        <a:xfrm>
          <a:off x="0" y="2869032"/>
          <a:ext cx="7764461" cy="5735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A70B-09BA-4A59-A49F-8ECB0A75059C}">
      <dsp:nvSpPr>
        <dsp:cNvPr id="0" name=""/>
        <dsp:cNvSpPr/>
      </dsp:nvSpPr>
      <dsp:spPr>
        <a:xfrm>
          <a:off x="173495" y="2998078"/>
          <a:ext cx="315445" cy="315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FAFFE-D782-4D6D-9EAB-6B874A08BBAE}">
      <dsp:nvSpPr>
        <dsp:cNvPr id="0" name=""/>
        <dsp:cNvSpPr/>
      </dsp:nvSpPr>
      <dsp:spPr>
        <a:xfrm>
          <a:off x="662435" y="2869032"/>
          <a:ext cx="3494007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Övrigt.</a:t>
          </a:r>
        </a:p>
      </dsp:txBody>
      <dsp:txXfrm>
        <a:off x="662435" y="2869032"/>
        <a:ext cx="3494007" cy="573537"/>
      </dsp:txXfrm>
    </dsp:sp>
    <dsp:sp modelId="{5DF667E2-B144-4D4F-B42E-259E531C4D18}">
      <dsp:nvSpPr>
        <dsp:cNvPr id="0" name=""/>
        <dsp:cNvSpPr/>
      </dsp:nvSpPr>
      <dsp:spPr>
        <a:xfrm>
          <a:off x="4156443" y="2869032"/>
          <a:ext cx="3608017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Uppdatera Symfoni.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Avbeställningar i Pulsen Combine.</a:t>
          </a:r>
        </a:p>
      </dsp:txBody>
      <dsp:txXfrm>
        <a:off x="4156443" y="2869032"/>
        <a:ext cx="3608017" cy="573537"/>
      </dsp:txXfrm>
    </dsp:sp>
    <dsp:sp modelId="{63FB7805-76AB-4377-97A1-ECC61B2EF720}">
      <dsp:nvSpPr>
        <dsp:cNvPr id="0" name=""/>
        <dsp:cNvSpPr/>
      </dsp:nvSpPr>
      <dsp:spPr>
        <a:xfrm>
          <a:off x="0" y="3585954"/>
          <a:ext cx="7764461" cy="5735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3E1C-E10D-4448-A8B7-E6B83756AAE2}">
      <dsp:nvSpPr>
        <dsp:cNvPr id="0" name=""/>
        <dsp:cNvSpPr/>
      </dsp:nvSpPr>
      <dsp:spPr>
        <a:xfrm>
          <a:off x="173495" y="3715000"/>
          <a:ext cx="315445" cy="3154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96EDE-CF9F-49DC-A02C-06A66AFB5627}">
      <dsp:nvSpPr>
        <dsp:cNvPr id="0" name=""/>
        <dsp:cNvSpPr/>
      </dsp:nvSpPr>
      <dsp:spPr>
        <a:xfrm>
          <a:off x="662435" y="3585954"/>
          <a:ext cx="3494007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Nästa kvalitetsdialog.</a:t>
          </a:r>
        </a:p>
      </dsp:txBody>
      <dsp:txXfrm>
        <a:off x="662435" y="3585954"/>
        <a:ext cx="3494007" cy="573537"/>
      </dsp:txXfrm>
    </dsp:sp>
    <dsp:sp modelId="{2299FAFD-67C2-4EB5-BBEC-E317FF42245F}">
      <dsp:nvSpPr>
        <dsp:cNvPr id="0" name=""/>
        <dsp:cNvSpPr/>
      </dsp:nvSpPr>
      <dsp:spPr>
        <a:xfrm>
          <a:off x="4156443" y="3585954"/>
          <a:ext cx="3608017" cy="57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99" tIns="60699" rIns="60699" bIns="6069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Tid och plats.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Tema.</a:t>
          </a:r>
        </a:p>
      </dsp:txBody>
      <dsp:txXfrm>
        <a:off x="4156443" y="3585954"/>
        <a:ext cx="3608017" cy="573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07F1A-1539-4795-AF55-020F9D566348}">
      <dsp:nvSpPr>
        <dsp:cNvPr id="0" name=""/>
        <dsp:cNvSpPr/>
      </dsp:nvSpPr>
      <dsp:spPr>
        <a:xfrm>
          <a:off x="0" y="444556"/>
          <a:ext cx="7764461" cy="159266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Skickas</a:t>
          </a:r>
          <a:r>
            <a:rPr lang="en-US" sz="3000" kern="1200" dirty="0"/>
            <a:t> </a:t>
          </a:r>
          <a:r>
            <a:rPr lang="en-US" sz="3000" kern="1200" dirty="0" err="1"/>
            <a:t>numera</a:t>
          </a:r>
          <a:r>
            <a:rPr lang="en-US" sz="3000" kern="1200" dirty="0"/>
            <a:t> till Sara Grönqvist via </a:t>
          </a:r>
          <a:r>
            <a:rPr lang="en-US" sz="3000" kern="1200" dirty="0" err="1"/>
            <a:t>Säkra</a:t>
          </a:r>
          <a:r>
            <a:rPr lang="en-US" sz="3000" kern="1200" dirty="0"/>
            <a:t> </a:t>
          </a:r>
          <a:r>
            <a:rPr lang="en-US" sz="3000" kern="1200" dirty="0" err="1"/>
            <a:t>meddelanden</a:t>
          </a:r>
          <a:r>
            <a:rPr lang="en-US" sz="3000" kern="1200" dirty="0"/>
            <a:t>.</a:t>
          </a:r>
        </a:p>
      </dsp:txBody>
      <dsp:txXfrm>
        <a:off x="77747" y="522303"/>
        <a:ext cx="7608967" cy="1437168"/>
      </dsp:txXfrm>
    </dsp:sp>
    <dsp:sp modelId="{DC9656C3-70AE-4F8A-8949-42574A60DD0D}">
      <dsp:nvSpPr>
        <dsp:cNvPr id="0" name=""/>
        <dsp:cNvSpPr/>
      </dsp:nvSpPr>
      <dsp:spPr>
        <a:xfrm>
          <a:off x="0" y="2123619"/>
          <a:ext cx="7764461" cy="159266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Viktigt</a:t>
          </a:r>
          <a:r>
            <a:rPr lang="en-US" sz="3000" kern="1200" dirty="0"/>
            <a:t> </a:t>
          </a:r>
          <a:r>
            <a:rPr lang="en-US" sz="3000" kern="1200" dirty="0" err="1"/>
            <a:t>att</a:t>
          </a:r>
          <a:r>
            <a:rPr lang="en-US" sz="3000" kern="1200" dirty="0"/>
            <a:t> ta bort </a:t>
          </a:r>
          <a:r>
            <a:rPr lang="en-US" sz="3000" kern="1200" dirty="0" err="1"/>
            <a:t>avlidna</a:t>
          </a:r>
          <a:r>
            <a:rPr lang="en-US" sz="3000" kern="1200" dirty="0"/>
            <a:t> och se till </a:t>
          </a:r>
          <a:r>
            <a:rPr lang="en-US" sz="3000" kern="1200" dirty="0" err="1"/>
            <a:t>att</a:t>
          </a:r>
          <a:r>
            <a:rPr lang="en-US" sz="3000" kern="1200" dirty="0"/>
            <a:t> det </a:t>
          </a:r>
          <a:r>
            <a:rPr lang="en-US" sz="3000" kern="1200" dirty="0" err="1"/>
            <a:t>inte</a:t>
          </a:r>
          <a:r>
            <a:rPr lang="en-US" sz="3000" kern="1200" dirty="0"/>
            <a:t> </a:t>
          </a:r>
          <a:r>
            <a:rPr lang="en-US" sz="3000" kern="1200" dirty="0" err="1"/>
            <a:t>finns</a:t>
          </a:r>
          <a:r>
            <a:rPr lang="en-US" sz="3000" kern="1200" dirty="0"/>
            <a:t> </a:t>
          </a:r>
          <a:r>
            <a:rPr lang="en-US" sz="3000" kern="1200" dirty="0" err="1"/>
            <a:t>färglagda</a:t>
          </a:r>
          <a:r>
            <a:rPr lang="en-US" sz="3000" kern="1200" dirty="0"/>
            <a:t> </a:t>
          </a:r>
          <a:r>
            <a:rPr lang="en-US" sz="3000" kern="1200" dirty="0" err="1"/>
            <a:t>kolumner</a:t>
          </a:r>
          <a:r>
            <a:rPr lang="en-US" sz="3000" kern="1200" dirty="0"/>
            <a:t>/</a:t>
          </a:r>
          <a:r>
            <a:rPr lang="en-US" sz="3000" kern="1200" dirty="0" err="1"/>
            <a:t>rutor</a:t>
          </a:r>
          <a:r>
            <a:rPr lang="en-US" sz="3000" kern="1200" dirty="0"/>
            <a:t>. Dessa </a:t>
          </a:r>
          <a:r>
            <a:rPr lang="en-US" sz="3000" kern="1200" dirty="0" err="1"/>
            <a:t>måste</a:t>
          </a:r>
          <a:r>
            <a:rPr lang="en-US" sz="3000" kern="1200" dirty="0"/>
            <a:t> </a:t>
          </a:r>
          <a:r>
            <a:rPr lang="en-US" sz="3000" kern="1200" dirty="0" err="1"/>
            <a:t>åtgärdas</a:t>
          </a:r>
          <a:r>
            <a:rPr lang="en-US" sz="3000" kern="1200" dirty="0"/>
            <a:t> </a:t>
          </a:r>
          <a:r>
            <a:rPr lang="en-US" sz="3000" kern="1200" dirty="0" err="1"/>
            <a:t>innan</a:t>
          </a:r>
          <a:r>
            <a:rPr lang="en-US" sz="3000" kern="1200" dirty="0"/>
            <a:t> </a:t>
          </a:r>
          <a:r>
            <a:rPr lang="en-US" sz="3000" kern="1200" dirty="0" err="1"/>
            <a:t>inskick</a:t>
          </a:r>
          <a:r>
            <a:rPr lang="en-US" sz="3000" kern="1200" dirty="0"/>
            <a:t> till </a:t>
          </a:r>
          <a:r>
            <a:rPr lang="en-US" sz="3000" kern="1200" dirty="0" err="1"/>
            <a:t>Socialstyrelsen</a:t>
          </a:r>
          <a:r>
            <a:rPr lang="en-US" sz="3000" kern="1200" dirty="0"/>
            <a:t>.</a:t>
          </a:r>
        </a:p>
      </dsp:txBody>
      <dsp:txXfrm>
        <a:off x="77747" y="2201366"/>
        <a:ext cx="7608967" cy="143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EEC30-CE42-4AC0-9EE2-AE509B079D7E}">
      <dsp:nvSpPr>
        <dsp:cNvPr id="0" name=""/>
        <dsp:cNvSpPr/>
      </dsp:nvSpPr>
      <dsp:spPr>
        <a:xfrm>
          <a:off x="0" y="3756"/>
          <a:ext cx="7764461" cy="8743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B4C02-A857-4C16-8553-C0BDD21FEA0C}">
      <dsp:nvSpPr>
        <dsp:cNvPr id="0" name=""/>
        <dsp:cNvSpPr/>
      </dsp:nvSpPr>
      <dsp:spPr>
        <a:xfrm>
          <a:off x="264501" y="200493"/>
          <a:ext cx="480911" cy="480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7BF7E-4324-494F-B474-094567244FE7}">
      <dsp:nvSpPr>
        <dsp:cNvPr id="0" name=""/>
        <dsp:cNvSpPr/>
      </dsp:nvSpPr>
      <dsp:spPr>
        <a:xfrm>
          <a:off x="1009913" y="3756"/>
          <a:ext cx="6753560" cy="8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9" tIns="92539" rIns="92539" bIns="925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Symfoni.</a:t>
          </a:r>
        </a:p>
      </dsp:txBody>
      <dsp:txXfrm>
        <a:off x="1009913" y="3756"/>
        <a:ext cx="6753560" cy="874384"/>
      </dsp:txXfrm>
    </dsp:sp>
    <dsp:sp modelId="{DCCDFB31-D735-4561-A1CE-450176AD18CD}">
      <dsp:nvSpPr>
        <dsp:cNvPr id="0" name=""/>
        <dsp:cNvSpPr/>
      </dsp:nvSpPr>
      <dsp:spPr>
        <a:xfrm>
          <a:off x="0" y="1096736"/>
          <a:ext cx="7764461" cy="8743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37C72-6FF7-4192-A9BD-8FD6447EC61C}">
      <dsp:nvSpPr>
        <dsp:cNvPr id="0" name=""/>
        <dsp:cNvSpPr/>
      </dsp:nvSpPr>
      <dsp:spPr>
        <a:xfrm>
          <a:off x="264501" y="1293473"/>
          <a:ext cx="480911" cy="480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E6EFC-D15B-4193-BC6D-74D51C739B10}">
      <dsp:nvSpPr>
        <dsp:cNvPr id="0" name=""/>
        <dsp:cNvSpPr/>
      </dsp:nvSpPr>
      <dsp:spPr>
        <a:xfrm>
          <a:off x="1009913" y="1096736"/>
          <a:ext cx="6753560" cy="8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9" tIns="92539" rIns="92539" bIns="925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Avbeställningar i Pulsen Combine.</a:t>
          </a:r>
        </a:p>
      </dsp:txBody>
      <dsp:txXfrm>
        <a:off x="1009913" y="1096736"/>
        <a:ext cx="6753560" cy="874384"/>
      </dsp:txXfrm>
    </dsp:sp>
    <dsp:sp modelId="{1E75C04E-DB45-44F4-8B02-BDEF76D89A94}">
      <dsp:nvSpPr>
        <dsp:cNvPr id="0" name=""/>
        <dsp:cNvSpPr/>
      </dsp:nvSpPr>
      <dsp:spPr>
        <a:xfrm>
          <a:off x="0" y="2189717"/>
          <a:ext cx="7764461" cy="8743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86D12-DC6F-4751-9B71-FCFCAC1B1BA5}">
      <dsp:nvSpPr>
        <dsp:cNvPr id="0" name=""/>
        <dsp:cNvSpPr/>
      </dsp:nvSpPr>
      <dsp:spPr>
        <a:xfrm>
          <a:off x="264501" y="2386453"/>
          <a:ext cx="480911" cy="480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A99E7-E973-4254-AF30-CFAF625C34A7}">
      <dsp:nvSpPr>
        <dsp:cNvPr id="0" name=""/>
        <dsp:cNvSpPr/>
      </dsp:nvSpPr>
      <dsp:spPr>
        <a:xfrm>
          <a:off x="1009913" y="2189717"/>
          <a:ext cx="3494007" cy="8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9" tIns="92539" rIns="92539" bIns="925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Palliativa ombudsutbildningar hösten 2024.</a:t>
          </a:r>
        </a:p>
      </dsp:txBody>
      <dsp:txXfrm>
        <a:off x="1009913" y="2189717"/>
        <a:ext cx="3494007" cy="874384"/>
      </dsp:txXfrm>
    </dsp:sp>
    <dsp:sp modelId="{FC279C11-C5BD-423C-B95B-2E6A3381380E}">
      <dsp:nvSpPr>
        <dsp:cNvPr id="0" name=""/>
        <dsp:cNvSpPr/>
      </dsp:nvSpPr>
      <dsp:spPr>
        <a:xfrm>
          <a:off x="4503921" y="2189717"/>
          <a:ext cx="3259552" cy="8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9" tIns="92539" rIns="92539" bIns="9253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Utbildning på plats i verksamheten.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Krävs minst 20 personer.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Intresse ska anmälas till PKC senast 15 april 2024.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Tre öppna utbildningsomgångar i Stockholm.</a:t>
          </a:r>
        </a:p>
      </dsp:txBody>
      <dsp:txXfrm>
        <a:off x="4503921" y="2189717"/>
        <a:ext cx="3259552" cy="874384"/>
      </dsp:txXfrm>
    </dsp:sp>
    <dsp:sp modelId="{CB712710-1FFC-4BFA-B6B0-B3BBE756D4B4}">
      <dsp:nvSpPr>
        <dsp:cNvPr id="0" name=""/>
        <dsp:cNvSpPr/>
      </dsp:nvSpPr>
      <dsp:spPr>
        <a:xfrm>
          <a:off x="0" y="3282697"/>
          <a:ext cx="7764461" cy="8743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DC040-FB3E-4E79-A2A1-F8AD732324DC}">
      <dsp:nvSpPr>
        <dsp:cNvPr id="0" name=""/>
        <dsp:cNvSpPr/>
      </dsp:nvSpPr>
      <dsp:spPr>
        <a:xfrm>
          <a:off x="264501" y="3479433"/>
          <a:ext cx="480911" cy="4809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762BA-D31C-419E-B6A7-438787CD026B}">
      <dsp:nvSpPr>
        <dsp:cNvPr id="0" name=""/>
        <dsp:cNvSpPr/>
      </dsp:nvSpPr>
      <dsp:spPr>
        <a:xfrm>
          <a:off x="1009913" y="3282697"/>
          <a:ext cx="3494007" cy="8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9" tIns="92539" rIns="92539" bIns="925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EU-valet och röstningar på särskilt boende.</a:t>
          </a:r>
        </a:p>
      </dsp:txBody>
      <dsp:txXfrm>
        <a:off x="1009913" y="3282697"/>
        <a:ext cx="3494007" cy="874384"/>
      </dsp:txXfrm>
    </dsp:sp>
    <dsp:sp modelId="{D81C4B7F-4BF5-4BCA-9023-D2B8B7D53FDF}">
      <dsp:nvSpPr>
        <dsp:cNvPr id="0" name=""/>
        <dsp:cNvSpPr/>
      </dsp:nvSpPr>
      <dsp:spPr>
        <a:xfrm>
          <a:off x="4503921" y="3282697"/>
          <a:ext cx="3259552" cy="8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9" tIns="92539" rIns="92539" bIns="9253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Förtidsröstning behöver ske i slutet av maj.</a:t>
          </a:r>
        </a:p>
      </dsp:txBody>
      <dsp:txXfrm>
        <a:off x="4503921" y="3282697"/>
        <a:ext cx="3259552" cy="874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60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32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478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5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431800" dist="50800" sx="102000" sy="102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7BC6F34-AD60-6330-0621-FEA85A3BF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 b="0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BA3192CD-5AA2-0161-9B74-7B78FF742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751F454-9157-2B2C-9E4B-652D19638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257C2E31-97B1-8F92-07CE-A035E0049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09940DB-A5E5-9621-F868-6C08A38B2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686F5218-ACF6-0E48-E030-5AA6BA905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CEC9BAC3-3881-1DA6-19C5-145A5622C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10A266B6-17AF-BD1A-0C21-38792FCD8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72E4BFF7-399A-4A0E-BAC8-47B0DCF0C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FD40A6E-4987-8EE9-756D-391A42AB2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6127E5-3EBB-9689-4FE1-680885C6D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bg>
      <p:bgPr>
        <a:solidFill>
          <a:srgbClr val="DC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EBA4AC54-216B-DEC2-1E17-8C5CD323F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0CFE23BF-1CE1-CC40-720C-17877FA0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779CC6-60C0-C179-69FB-D21689DB3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BB835F50-038A-C4FB-B09A-129D9CEE7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9">
            <a:extLst>
              <a:ext uri="{FF2B5EF4-FFF2-40B4-BE49-F238E27FC236}">
                <a16:creationId xmlns:a16="http://schemas.microsoft.com/office/drawing/2014/main" id="{6DFB45F0-12B8-C0EC-78DC-19DFD390F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45B9D934-1423-0FE8-486C-3F94A8455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7F4EBF1-E4EE-352B-712A-F91B5F638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E3454E4-EEE4-5F80-F1F8-CB323C568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DB4EDA6-2AEF-CD65-B61F-9F7A4275C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886DEBC-39B4-25EF-19E9-1DD66DAD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5FD83798-26A4-E162-37B1-44A69D7F8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5C3D162-896B-3ABE-00CF-8987952FC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2E65B470-6738-1507-3637-A66D01B09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AD5385-0049-C886-CD51-6FF69D7F4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CF18260-D95F-6423-A2F3-50A305E0E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EC4AD334-D2B9-9A67-5EB7-99254A32A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FBD619E8-F7C3-5C30-3F42-680ECC9A9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C8567263-096D-BFD5-1A0A-CF88FA3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</a:t>
            </a:r>
            <a:b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 mallen. Byt till en layout som ligger innan denna sida för att hålla dig till mallen.</a:t>
            </a:r>
          </a:p>
        </p:txBody>
      </p:sp>
    </p:spTree>
    <p:extLst>
      <p:ext uri="{BB962C8B-B14F-4D97-AF65-F5344CB8AC3E}">
        <p14:creationId xmlns:p14="http://schemas.microsoft.com/office/powerpoint/2010/main" val="38249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71F7B2-D404-197F-65AA-AD04AA9069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2" y="1993900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444500" dist="50800" dir="6000000" algn="tl">
                    <a:srgbClr val="7F7F7F"/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CF21BBFC-37F5-EB88-E5FF-6E954CCC2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70E158-29E5-9235-ACDE-7CFA09AD8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DC61E10-24C0-F35B-5F54-4218C73168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41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4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302EE346-AE42-7268-523F-618D885A9BCE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4F72A220-C3B8-35AF-D95F-BD0DABE972D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144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2ABA8CFC-6100-D7F3-FBA9-6CDD5EA2A3C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0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B5476526-936D-A023-143E-83570AC6F97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51144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570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91" r:id="rId6"/>
    <p:sldLayoutId id="2147483699" r:id="rId7"/>
    <p:sldLayoutId id="2147483700" r:id="rId8"/>
    <p:sldLayoutId id="2147483688" r:id="rId9"/>
    <p:sldLayoutId id="2147483663" r:id="rId10"/>
    <p:sldLayoutId id="2147483657" r:id="rId11"/>
    <p:sldLayoutId id="2147483664" r:id="rId12"/>
    <p:sldLayoutId id="2147483687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5" r:id="rId20"/>
    <p:sldLayoutId id="2147483683" r:id="rId21"/>
    <p:sldLayoutId id="2147483666" r:id="rId22"/>
    <p:sldLayoutId id="2147483684" r:id="rId23"/>
    <p:sldLayoutId id="2147483692" r:id="rId24"/>
    <p:sldLayoutId id="2147483693" r:id="rId25"/>
    <p:sldLayoutId id="2147483694" r:id="rId26"/>
    <p:sldLayoutId id="2147483676" r:id="rId27"/>
    <p:sldLayoutId id="2147483649" r:id="rId28"/>
    <p:sldLayoutId id="214748369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15D97D41-3B02-DCBA-4B57-679A6D5A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Välkomna till dagens kvalitetsdialog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41E2132-9B48-3E81-7F86-629431A11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7 mars </a:t>
            </a:r>
            <a:r>
              <a:rPr lang="sv-SE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8CC66-1F81-78D1-AA29-A8784153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dirty="0"/>
              <a:t>agenda</a:t>
            </a:r>
          </a:p>
        </p:txBody>
      </p:sp>
      <p:graphicFrame>
        <p:nvGraphicFramePr>
          <p:cNvPr id="11" name="Platshållare för text 4">
            <a:extLst>
              <a:ext uri="{FF2B5EF4-FFF2-40B4-BE49-F238E27FC236}">
                <a16:creationId xmlns:a16="http://schemas.microsoft.com/office/drawing/2014/main" id="{83CBB126-2666-A74B-82E7-4B59AA304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799648"/>
              </p:ext>
            </p:extLst>
          </p:nvPr>
        </p:nvGraphicFramePr>
        <p:xfrm>
          <a:off x="639763" y="1808163"/>
          <a:ext cx="7764461" cy="416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1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C3FD79-2727-7777-30B8-CFE2F46F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 anchor="t">
            <a:normAutofit/>
          </a:bodyPr>
          <a:lstStyle/>
          <a:p>
            <a:pPr algn="ctr"/>
            <a:br>
              <a:rPr lang="sv-SE" sz="2600" b="0" i="0" u="none" strike="noStrike" baseline="0" dirty="0"/>
            </a:br>
            <a:r>
              <a:rPr lang="sv-SE" sz="2600" b="0" i="0" u="none" strike="noStrike" baseline="0" dirty="0"/>
              <a:t> Pilotprojekt -minska avfall vid två äldreboenden i Nacka</a:t>
            </a:r>
            <a:br>
              <a:rPr lang="sv-SE" sz="2600" b="0" i="0" u="none" strike="noStrike" baseline="0" dirty="0"/>
            </a:br>
            <a:r>
              <a:rPr lang="sv-SE" sz="2600" b="0" i="0" u="none" strike="noStrike" baseline="0" dirty="0"/>
              <a:t>Se separat bifogad fil</a:t>
            </a:r>
            <a:endParaRPr lang="sv-SE" sz="2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4492B6-FD4A-C176-44E4-8448A195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4" y="2113226"/>
            <a:ext cx="5050800" cy="3550712"/>
          </a:xfrm>
          <a:prstGeom prst="rect">
            <a:avLst/>
          </a:prstGeom>
          <a:noFill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28CA047-CEE1-8031-0B63-713A27612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14" y="2128756"/>
            <a:ext cx="5050800" cy="3519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7ED777-AE4B-4B44-E7E5-0583AB24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dirty="0"/>
              <a:t>HSL-</a:t>
            </a:r>
            <a:r>
              <a:rPr lang="sv-SE"/>
              <a:t>statisik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152C95FC-22BF-5BA5-1EE7-7CE3F0514BD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9299379"/>
              </p:ext>
            </p:extLst>
          </p:nvPr>
        </p:nvGraphicFramePr>
        <p:xfrm>
          <a:off x="639763" y="1808163"/>
          <a:ext cx="7764461" cy="416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90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8E8D49-DEED-C38F-2E87-C7EEDC6B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 anchor="t">
            <a:normAutofit/>
          </a:bodyPr>
          <a:lstStyle/>
          <a:p>
            <a:r>
              <a:rPr lang="sv-SE" dirty="0"/>
              <a:t>övrigt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54612631-0FC9-9049-1A84-266AA3C348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1780478"/>
              </p:ext>
            </p:extLst>
          </p:nvPr>
        </p:nvGraphicFramePr>
        <p:xfrm>
          <a:off x="639763" y="1808163"/>
          <a:ext cx="7764461" cy="416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26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klädsel, person, utomhus, gräs&#10;&#10;Automatiskt genererad beskrivning">
            <a:extLst>
              <a:ext uri="{FF2B5EF4-FFF2-40B4-BE49-F238E27FC236}">
                <a16:creationId xmlns:a16="http://schemas.microsoft.com/office/drawing/2014/main" id="{3379E1DE-5583-7BBD-C124-2212EEA6D0A3}"/>
              </a:ext>
            </a:extLst>
          </p:cNvPr>
          <p:cNvPicPr>
            <a:picLocks noGrp="1"/>
          </p:cNvPicPr>
          <p:nvPr>
            <p:ph type="pic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/>
          <a:stretch/>
        </p:blipFill>
        <p:spPr>
          <a:xfrm>
            <a:off x="6150194" y="10"/>
            <a:ext cx="6048000" cy="6857990"/>
          </a:xfr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5BA7FD1-B4A9-1BFD-A9A0-4EEC5745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 anchor="t">
            <a:normAutofit/>
          </a:bodyPr>
          <a:lstStyle/>
          <a:p>
            <a:r>
              <a:rPr lang="sv-SE" sz="3900"/>
              <a:t>Nästa kvalitetsdialog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7E30481-16D5-4DB3-31C7-110F01733D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6460" y="5951832"/>
            <a:ext cx="2026674" cy="64026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491950-F3B8-3DF6-69C9-1E6F964318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>
            <a:normAutofit/>
          </a:bodyPr>
          <a:lstStyle/>
          <a:p>
            <a:r>
              <a:rPr lang="sv-SE" dirty="0"/>
              <a:t>Frekvens.</a:t>
            </a:r>
          </a:p>
          <a:p>
            <a:pPr lvl="1"/>
            <a:r>
              <a:rPr lang="sv-SE" sz="2000" dirty="0"/>
              <a:t>Information om att kvalitetsdialogerna kommer hållas en gång per termin på prov framöver.</a:t>
            </a:r>
          </a:p>
          <a:p>
            <a:r>
              <a:rPr lang="sv-SE" dirty="0"/>
              <a:t>Tid och plats.</a:t>
            </a:r>
          </a:p>
          <a:p>
            <a:pPr lvl="1"/>
            <a:r>
              <a:rPr lang="sv-SE" sz="2000" dirty="0"/>
              <a:t>Nästa kvalitetdialog bokas preliminärt till den 17 oktober 2024 kl. 14.00-16.00. Inbjudan kommer längre fram.</a:t>
            </a:r>
          </a:p>
          <a:p>
            <a:r>
              <a:rPr lang="sv-SE" dirty="0"/>
              <a:t>Tema. </a:t>
            </a:r>
          </a:p>
          <a:p>
            <a:pPr lvl="1"/>
            <a:r>
              <a:rPr lang="sv-SE" sz="2000" dirty="0"/>
              <a:t>Hör gärna av er om ni har förslag på tema!</a:t>
            </a:r>
          </a:p>
        </p:txBody>
      </p:sp>
    </p:spTree>
    <p:extLst>
      <p:ext uri="{BB962C8B-B14F-4D97-AF65-F5344CB8AC3E}">
        <p14:creationId xmlns:p14="http://schemas.microsoft.com/office/powerpoint/2010/main" val="212911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december 2023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8202DA0-AFD5-44A7-B2EF-F03DEC54083C}" vid="{91F41270-B164-4F9A-A367-01CC0B5E08F2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8b608e2ea3ca83dca8c5a596bebb4993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bba38429aa8f784e5a437d320974d342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bd8375-7149-41b9-8fce-28385bcac481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B4A80FD1-DEC9-4658-AE0A-33E9AB38B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AC2E9-90B5-4355-9EA6-7CDB054D0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75C123-D2E5-4A79-8B9C-17E11C31C75E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1917</TotalTime>
  <Words>215</Words>
  <Application>Microsoft Office PowerPoint</Application>
  <PresentationFormat>Bredbild</PresentationFormat>
  <Paragraphs>38</Paragraphs>
  <Slides>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Nacka kommun december 2023</vt:lpstr>
      <vt:lpstr>Välkomna till dagens kvalitetsdialog</vt:lpstr>
      <vt:lpstr>agenda</vt:lpstr>
      <vt:lpstr>  Pilotprojekt -minska avfall vid två äldreboenden i Nacka Se separat bifogad fil</vt:lpstr>
      <vt:lpstr>HSL-statisik</vt:lpstr>
      <vt:lpstr>övrigt</vt:lpstr>
      <vt:lpstr>Nästa kvalitetsdialog</vt:lpstr>
      <vt:lpstr>PowerPoint-presentation</vt:lpstr>
    </vt:vector>
  </TitlesOfParts>
  <Company>Nacka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dagens kvalitetsdialog</dc:title>
  <dc:creator>Sara Grönqvist</dc:creator>
  <cp:lastModifiedBy>Sara Grönqvist</cp:lastModifiedBy>
  <cp:revision>5</cp:revision>
  <cp:lastPrinted>2018-03-09T14:29:17Z</cp:lastPrinted>
  <dcterms:created xsi:type="dcterms:W3CDTF">2024-03-04T07:41:39Z</dcterms:created>
  <dcterms:modified xsi:type="dcterms:W3CDTF">2024-04-05T12:46:59Z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1245200</vt:r8>
  </property>
  <property fmtid="{D5CDD505-2E9C-101B-9397-08002B2CF9AE}" pid="4" name="MediaServiceImageTags">
    <vt:lpwstr/>
  </property>
</Properties>
</file>