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0" r:id="rId5"/>
    <p:sldId id="336" r:id="rId6"/>
    <p:sldId id="356" r:id="rId7"/>
    <p:sldId id="337" r:id="rId8"/>
    <p:sldId id="348" r:id="rId9"/>
    <p:sldId id="351" r:id="rId10"/>
    <p:sldId id="279" r:id="rId11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 autoAdjust="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60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01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087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237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86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531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5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431800" dist="50800" sx="102000" sy="102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7BC6F34-AD60-6330-0621-FEA85A3BF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 b="0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BA3192CD-5AA2-0161-9B74-7B78FF74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751F454-9157-2B2C-9E4B-652D1963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257C2E31-97B1-8F92-07CE-A035E0049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09940DB-A5E5-9621-F868-6C08A38B2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686F5218-ACF6-0E48-E030-5AA6BA905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CEC9BAC3-3881-1DA6-19C5-145A5622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10A266B6-17AF-BD1A-0C21-38792FCD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72E4BFF7-399A-4A0E-BAC8-47B0DCF0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FD40A6E-4987-8EE9-756D-391A42AB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6127E5-3EBB-9689-4FE1-680885C6D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bg>
      <p:bgPr>
        <a:solidFill>
          <a:srgbClr val="DC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EBA4AC54-216B-DEC2-1E17-8C5CD323F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0CFE23BF-1CE1-CC40-720C-17877FA0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BB835F50-038A-C4FB-B09A-129D9CEE7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6DFB45F0-12B8-C0EC-78DC-19DFD390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45B9D934-1423-0FE8-486C-3F94A8455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7F4EBF1-E4EE-352B-712A-F91B5F63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E3454E4-EEE4-5F80-F1F8-CB323C568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DB4EDA6-2AEF-CD65-B61F-9F7A4275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886DEBC-39B4-25EF-19E9-1DD66DAD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5FD83798-26A4-E162-37B1-44A69D7F8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5C3D162-896B-3ABE-00CF-8987952FC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2E65B470-6738-1507-3637-A66D01B09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AD5385-0049-C886-CD51-6FF69D7F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CF18260-D95F-6423-A2F3-50A305E0E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EC4AD334-D2B9-9A67-5EB7-99254A32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FBD619E8-F7C3-5C30-3F42-680ECC9A9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C8567263-096D-BFD5-1A0A-CF88FA3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</a:t>
            </a:r>
            <a:b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 mallen. Byt till en layout som ligger innan denna sida för att hålla dig till mallen.</a:t>
            </a:r>
          </a:p>
        </p:txBody>
      </p:sp>
    </p:spTree>
    <p:extLst>
      <p:ext uri="{BB962C8B-B14F-4D97-AF65-F5344CB8AC3E}">
        <p14:creationId xmlns:p14="http://schemas.microsoft.com/office/powerpoint/2010/main" val="38249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71F7B2-D404-197F-65AA-AD04AA9069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2" y="1993900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444500" dist="50800" dir="6000000" algn="tl">
                    <a:srgbClr val="7F7F7F"/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CF21BBFC-37F5-EB88-E5FF-6E954CCC2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E158-29E5-9235-ACDE-7CFA09AD8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DC61E10-24C0-F35B-5F54-4218C73168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41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302EE346-AE42-7268-523F-618D885A9BCE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4F72A220-C3B8-35AF-D95F-BD0DABE972D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144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ABA8CFC-6100-D7F3-FBA9-6CDD5EA2A3C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0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5476526-936D-A023-143E-83570AC6F97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51144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70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91" r:id="rId6"/>
    <p:sldLayoutId id="2147483699" r:id="rId7"/>
    <p:sldLayoutId id="2147483700" r:id="rId8"/>
    <p:sldLayoutId id="2147483688" r:id="rId9"/>
    <p:sldLayoutId id="2147483663" r:id="rId10"/>
    <p:sldLayoutId id="2147483657" r:id="rId11"/>
    <p:sldLayoutId id="2147483664" r:id="rId12"/>
    <p:sldLayoutId id="2147483687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5" r:id="rId20"/>
    <p:sldLayoutId id="2147483683" r:id="rId21"/>
    <p:sldLayoutId id="2147483666" r:id="rId22"/>
    <p:sldLayoutId id="2147483684" r:id="rId23"/>
    <p:sldLayoutId id="2147483692" r:id="rId24"/>
    <p:sldLayoutId id="2147483693" r:id="rId25"/>
    <p:sldLayoutId id="2147483694" r:id="rId26"/>
    <p:sldLayoutId id="2147483676" r:id="rId27"/>
    <p:sldLayoutId id="2147483649" r:id="rId28"/>
    <p:sldLayoutId id="214748369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15D97D41-3B02-DCBA-4B57-679A6D5A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532430"/>
            <a:ext cx="11363324" cy="3620470"/>
          </a:xfrm>
        </p:spPr>
        <p:txBody>
          <a:bodyPr>
            <a:normAutofit/>
          </a:bodyPr>
          <a:lstStyle/>
          <a:p>
            <a:r>
              <a:rPr lang="sv-SE" dirty="0"/>
              <a:t>”Avgiftshandläggarna”</a:t>
            </a:r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vilka är vi och Vad gör vi?</a:t>
            </a:r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C3FD79-2727-7777-30B8-CFE2F46F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92" y="1328742"/>
            <a:ext cx="10551949" cy="1133475"/>
          </a:xfrm>
        </p:spPr>
        <p:txBody>
          <a:bodyPr>
            <a:normAutofit/>
          </a:bodyPr>
          <a:lstStyle/>
          <a:p>
            <a:r>
              <a:rPr lang="sv-SE" dirty="0"/>
              <a:t>frågor gällande avgifter för äldre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A4C7460-97AF-1233-506F-78435414BA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092" y="2462217"/>
            <a:ext cx="10866437" cy="2239962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Telefontid: vardagar, 09.00 – 10.00 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Gruppnummer: 08 – 718 75 14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Avgiftshandläggarmailen (avgifthandlaggare@nacka.se)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C3FD79-2727-7777-30B8-CFE2F46F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81" y="853346"/>
            <a:ext cx="10551949" cy="1133475"/>
          </a:xfrm>
        </p:spPr>
        <p:txBody>
          <a:bodyPr>
            <a:normAutofit/>
          </a:bodyPr>
          <a:lstStyle/>
          <a:p>
            <a:r>
              <a:rPr lang="sv-SE" dirty="0"/>
              <a:t>Vilken typ av frågor?</a:t>
            </a:r>
          </a:p>
        </p:txBody>
      </p:sp>
      <p:sp>
        <p:nvSpPr>
          <p:cNvPr id="2" name="Platshållare för innehåll 4">
            <a:extLst>
              <a:ext uri="{FF2B5EF4-FFF2-40B4-BE49-F238E27FC236}">
                <a16:creationId xmlns:a16="http://schemas.microsoft.com/office/drawing/2014/main" id="{D1CE5966-37B2-7149-8A4C-3E2EF6D0D280}"/>
              </a:ext>
            </a:extLst>
          </p:cNvPr>
          <p:cNvSpPr txBox="1">
            <a:spLocks/>
          </p:cNvSpPr>
          <p:nvPr/>
        </p:nvSpPr>
        <p:spPr>
          <a:xfrm>
            <a:off x="662782" y="1339943"/>
            <a:ext cx="10866437" cy="50994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800" u="sng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Avgiftsbeslutet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När får jag min faktura? När ska den betalas?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Hur kan jag minska min avgift (beräkning)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Dubbla boendekostnader vid </a:t>
            </a:r>
            <a:r>
              <a:rPr lang="sv-SE" sz="2800" dirty="0" err="1">
                <a:latin typeface="Calibri" panose="020F0502020204030204" pitchFamily="34" charset="0"/>
              </a:rPr>
              <a:t>inflytt</a:t>
            </a:r>
            <a:r>
              <a:rPr lang="sv-SE" sz="2800" dirty="0">
                <a:latin typeface="Calibri" panose="020F0502020204030204" pitchFamily="34" charset="0"/>
              </a:rPr>
              <a:t> till SÄBO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Dödsbon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Olika frågor av anhöriga (t.ex. fel antal dagar, varför är maten så dyr? kopia på faktura)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v-SE" sz="2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2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C3FD79-2727-7777-30B8-CFE2F46F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71" y="343122"/>
            <a:ext cx="7764433" cy="1133475"/>
          </a:xfrm>
        </p:spPr>
        <p:txBody>
          <a:bodyPr/>
          <a:lstStyle/>
          <a:p>
            <a:r>
              <a:rPr lang="sv-SE" dirty="0"/>
              <a:t>Förändringar 2024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A4C7460-97AF-1233-506F-78435414BA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5787" y="1181322"/>
            <a:ext cx="10806421" cy="2106627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Nya avgifter för 2024. Nya beslut utskick V 5-6 samt information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v-SE" sz="2800" dirty="0">
              <a:latin typeface="Calibri" panose="020F050202020403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Ny broschyr om och med nya avgifter skickas till alla kunder.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v-SE" sz="2800" dirty="0">
              <a:latin typeface="Calibri" panose="020F050202020403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Brevutskick V 11 med Information om ny beräkning från 1/5.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sv-SE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274CF8A-B455-8D28-7BB9-8FF2BBB14419}"/>
              </a:ext>
            </a:extLst>
          </p:cNvPr>
          <p:cNvSpPr txBox="1">
            <a:spLocks/>
          </p:cNvSpPr>
          <p:nvPr/>
        </p:nvSpPr>
        <p:spPr>
          <a:xfrm>
            <a:off x="685770" y="5284977"/>
            <a:ext cx="7764433" cy="7833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innehåll 4">
            <a:extLst>
              <a:ext uri="{FF2B5EF4-FFF2-40B4-BE49-F238E27FC236}">
                <a16:creationId xmlns:a16="http://schemas.microsoft.com/office/drawing/2014/main" id="{5CEA5BCF-C068-CFB4-A093-420EEC8D647A}"/>
              </a:ext>
            </a:extLst>
          </p:cNvPr>
          <p:cNvSpPr txBox="1">
            <a:spLocks/>
          </p:cNvSpPr>
          <p:nvPr/>
        </p:nvSpPr>
        <p:spPr>
          <a:xfrm>
            <a:off x="685771" y="3800272"/>
            <a:ext cx="10866437" cy="2370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9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C3FD79-2727-7777-30B8-CFE2F46F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16" y="165216"/>
            <a:ext cx="11178582" cy="684789"/>
          </a:xfrm>
        </p:spPr>
        <p:txBody>
          <a:bodyPr>
            <a:normAutofit/>
          </a:bodyPr>
          <a:lstStyle/>
          <a:p>
            <a:r>
              <a:rPr lang="sv-SE" dirty="0"/>
              <a:t>Information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A4C7460-97AF-1233-506F-78435414BA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8702" y="850005"/>
            <a:ext cx="10456861" cy="5561436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</a:rPr>
              <a:t>Maxtaxa eller beräkning?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</a:rPr>
              <a:t>Vi behöver: Inkomstuppgifter och bostadskostnad.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</a:rPr>
              <a:t>Autogiro.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</a:rPr>
              <a:t>Fakturan släpar två månader efter.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</a:rPr>
              <a:t>Vid fel på timmarna: kontakta hemtjänstbolaget.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800" dirty="0">
                <a:latin typeface="Calibri" panose="020F0502020204030204" pitchFamily="34" charset="0"/>
              </a:rPr>
              <a:t>Lämna tillbaka larm vid </a:t>
            </a:r>
            <a:r>
              <a:rPr lang="sv-SE" sz="2800" dirty="0" err="1">
                <a:latin typeface="Calibri" panose="020F0502020204030204" pitchFamily="34" charset="0"/>
              </a:rPr>
              <a:t>inflytt</a:t>
            </a:r>
            <a:r>
              <a:rPr lang="sv-SE" sz="2800" dirty="0">
                <a:latin typeface="Calibri" panose="020F0502020204030204" pitchFamily="34" charset="0"/>
              </a:rPr>
              <a:t> till SÄBO eller när kund avlider.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sv-SE" sz="2800" dirty="0">
                <a:latin typeface="Calibri" panose="020F0502020204030204" pitchFamily="34" charset="0"/>
              </a:rPr>
              <a:t>Dubblaboendekostnad vid </a:t>
            </a:r>
            <a:r>
              <a:rPr lang="sv-SE" sz="2800" dirty="0" err="1">
                <a:latin typeface="Calibri" panose="020F0502020204030204" pitchFamily="34" charset="0"/>
              </a:rPr>
              <a:t>inflytt</a:t>
            </a:r>
            <a:r>
              <a:rPr lang="sv-SE" sz="2800" dirty="0">
                <a:latin typeface="Calibri" panose="020F0502020204030204" pitchFamily="34" charset="0"/>
              </a:rPr>
              <a:t> till SÄBO, bara hyresrätt och efter beräkning. Kan endast ske vid ett tillfälle.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sv-SE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77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C3FD79-2727-7777-30B8-CFE2F46F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318" y="3735421"/>
            <a:ext cx="4040221" cy="1110322"/>
          </a:xfrm>
        </p:spPr>
        <p:txBody>
          <a:bodyPr>
            <a:normAutofit/>
          </a:bodyPr>
          <a:lstStyle/>
          <a:p>
            <a:r>
              <a:rPr lang="sv-SE" dirty="0"/>
              <a:t>Tack för oss!</a:t>
            </a:r>
          </a:p>
        </p:txBody>
      </p:sp>
      <p:sp>
        <p:nvSpPr>
          <p:cNvPr id="2" name="Platshållare för innehåll 4">
            <a:extLst>
              <a:ext uri="{FF2B5EF4-FFF2-40B4-BE49-F238E27FC236}">
                <a16:creationId xmlns:a16="http://schemas.microsoft.com/office/drawing/2014/main" id="{9E534644-28F0-6748-9BC9-8B9F02B3DDF5}"/>
              </a:ext>
            </a:extLst>
          </p:cNvPr>
          <p:cNvSpPr txBox="1">
            <a:spLocks/>
          </p:cNvSpPr>
          <p:nvPr/>
        </p:nvSpPr>
        <p:spPr>
          <a:xfrm>
            <a:off x="797109" y="1884439"/>
            <a:ext cx="10456861" cy="1448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ill Sans MT" panose="020B0502020104020203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3200" b="1" i="1" dirty="0">
                <a:latin typeface="Calibri" panose="020F0502020204030204" pitchFamily="34" charset="0"/>
              </a:rPr>
              <a:t>Fråga oss gärna!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b="1" i="1" dirty="0">
                <a:latin typeface="Calibri" panose="020F0502020204030204" pitchFamily="34" charset="0"/>
              </a:rPr>
              <a:t>Vi nås på vår telefontid &amp; på </a:t>
            </a:r>
            <a:r>
              <a:rPr lang="sv-SE" b="1" i="1">
                <a:latin typeface="Calibri" panose="020F0502020204030204" pitchFamily="34" charset="0"/>
              </a:rPr>
              <a:t>vår e-post.</a:t>
            </a:r>
            <a:endParaRPr lang="sv-SE" b="1" i="1" dirty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998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juni 2023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BCCB44F7-0A46-4F7F-97B4-70192DAEDF97}" vid="{468E4053-6345-433A-A763-55240F67423D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5" ma:contentTypeDescription="Skapa ett nytt dokument." ma:contentTypeScope="" ma:versionID="fef22e0f1c29142fd8015814237a154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2c5cee23485ebf1b22bbbb9f15587e22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bd8375-7149-41b9-8fce-28385bcac48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B4A80FD1-DEC9-4658-AE0A-33E9AB38B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A1FF0E-C1E3-4654-A1A3-AEA06EE32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75C123-D2E5-4A79-8B9C-17E11C31C75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2230</TotalTime>
  <Words>218</Words>
  <Application>Microsoft Office PowerPoint</Application>
  <PresentationFormat>Bredbild</PresentationFormat>
  <Paragraphs>40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Nacka kommun juni 2023</vt:lpstr>
      <vt:lpstr>”Avgiftshandläggarna”   vilka är vi och Vad gör vi?</vt:lpstr>
      <vt:lpstr>frågor gällande avgifter för äldre</vt:lpstr>
      <vt:lpstr>Vilken typ av frågor?</vt:lpstr>
      <vt:lpstr>Förändringar 2024</vt:lpstr>
      <vt:lpstr>Information </vt:lpstr>
      <vt:lpstr>Tack för oss!</vt:lpstr>
      <vt:lpstr>PowerPoint-presentation</vt:lpstr>
    </vt:vector>
  </TitlesOfParts>
  <Company>Nacka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Sonja Tamme</dc:creator>
  <cp:lastModifiedBy>Carola Persson</cp:lastModifiedBy>
  <cp:revision>15</cp:revision>
  <cp:lastPrinted>2018-03-09T14:29:17Z</cp:lastPrinted>
  <dcterms:created xsi:type="dcterms:W3CDTF">2023-10-09T11:58:32Z</dcterms:created>
  <dcterms:modified xsi:type="dcterms:W3CDTF">2024-05-07T13:07:17Z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1245200</vt:r8>
  </property>
  <property fmtid="{D5CDD505-2E9C-101B-9397-08002B2CF9AE}" pid="4" name="MediaServiceImageTags">
    <vt:lpwstr/>
  </property>
</Properties>
</file>