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60" r:id="rId5"/>
    <p:sldId id="261" r:id="rId6"/>
    <p:sldId id="263" r:id="rId7"/>
    <p:sldId id="330" r:id="rId8"/>
    <p:sldId id="331" r:id="rId9"/>
    <p:sldId id="332" r:id="rId10"/>
    <p:sldId id="333" r:id="rId11"/>
    <p:sldId id="334" r:id="rId12"/>
    <p:sldId id="335" r:id="rId13"/>
    <p:sldId id="336" r:id="rId14"/>
    <p:sldId id="337" r:id="rId15"/>
    <p:sldId id="338" r:id="rId16"/>
    <p:sldId id="279" r:id="rId17"/>
  </p:sldIdLst>
  <p:sldSz cx="12192000" cy="6858000"/>
  <p:notesSz cx="6797675"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58" autoAdjust="0"/>
  </p:normalViewPr>
  <p:slideViewPr>
    <p:cSldViewPr snapToGrid="0">
      <p:cViewPr varScale="1">
        <p:scale>
          <a:sx n="95" d="100"/>
          <a:sy n="95" d="100"/>
        </p:scale>
        <p:origin x="182" y="91"/>
      </p:cViewPr>
      <p:guideLst/>
    </p:cSldViewPr>
  </p:slideViewPr>
  <p:notesTextViewPr>
    <p:cViewPr>
      <p:scale>
        <a:sx n="3" d="2"/>
        <a:sy n="3" d="2"/>
      </p:scale>
      <p:origin x="0" y="0"/>
    </p:cViewPr>
  </p:notesTextViewPr>
  <p:notesViewPr>
    <p:cSldViewPr snapToGrid="0">
      <p:cViewPr varScale="1">
        <p:scale>
          <a:sx n="83" d="100"/>
          <a:sy n="83" d="100"/>
        </p:scale>
        <p:origin x="287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2DCE82-E1C8-4E71-9AD7-23788083FBCC}"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47C9217E-A6D2-4678-AB7E-3BDA2D3A9E7D}">
      <dgm:prSet/>
      <dgm:spPr/>
      <dgm:t>
        <a:bodyPr/>
        <a:lstStyle/>
        <a:p>
          <a:r>
            <a:rPr lang="en-US" dirty="0" err="1"/>
            <a:t>Tvätta</a:t>
          </a:r>
          <a:r>
            <a:rPr lang="en-US" dirty="0"/>
            <a:t> </a:t>
          </a:r>
          <a:r>
            <a:rPr lang="en-US" dirty="0" err="1"/>
            <a:t>alltid</a:t>
          </a:r>
          <a:r>
            <a:rPr lang="en-US" dirty="0"/>
            <a:t> </a:t>
          </a:r>
          <a:r>
            <a:rPr lang="en-US" dirty="0" err="1"/>
            <a:t>händerna</a:t>
          </a:r>
          <a:r>
            <a:rPr lang="en-US" dirty="0"/>
            <a:t> </a:t>
          </a:r>
          <a:r>
            <a:rPr lang="en-US" dirty="0" err="1"/>
            <a:t>före</a:t>
          </a:r>
          <a:r>
            <a:rPr lang="en-US" dirty="0"/>
            <a:t> </a:t>
          </a:r>
          <a:r>
            <a:rPr lang="en-US" dirty="0" err="1"/>
            <a:t>hantering</a:t>
          </a:r>
          <a:r>
            <a:rPr lang="en-US" dirty="0"/>
            <a:t> av PEG / </a:t>
          </a:r>
          <a:r>
            <a:rPr lang="en-US" dirty="0" err="1"/>
            <a:t>sondmat</a:t>
          </a:r>
          <a:r>
            <a:rPr lang="en-US" dirty="0"/>
            <a:t>.</a:t>
          </a:r>
        </a:p>
      </dgm:t>
    </dgm:pt>
    <dgm:pt modelId="{6807D3CF-277B-40FD-B5A1-A2CA36BFEFB3}" type="parTrans" cxnId="{2AC5DCFB-BCEA-4B1C-B24C-FB5FB1376F7F}">
      <dgm:prSet/>
      <dgm:spPr/>
      <dgm:t>
        <a:bodyPr/>
        <a:lstStyle/>
        <a:p>
          <a:endParaRPr lang="en-US"/>
        </a:p>
      </dgm:t>
    </dgm:pt>
    <dgm:pt modelId="{F0D90B37-2C7B-44CC-BA94-97BC387899AB}" type="sibTrans" cxnId="{2AC5DCFB-BCEA-4B1C-B24C-FB5FB1376F7F}">
      <dgm:prSet/>
      <dgm:spPr/>
      <dgm:t>
        <a:bodyPr/>
        <a:lstStyle/>
        <a:p>
          <a:endParaRPr lang="en-US"/>
        </a:p>
      </dgm:t>
    </dgm:pt>
    <dgm:pt modelId="{79E027D0-83A2-4532-94F7-294A27B37B64}">
      <dgm:prSet/>
      <dgm:spPr/>
      <dgm:t>
        <a:bodyPr/>
        <a:lstStyle/>
        <a:p>
          <a:r>
            <a:rPr lang="en-US" dirty="0" err="1"/>
            <a:t>Aggregat</a:t>
          </a:r>
          <a:r>
            <a:rPr lang="en-US" dirty="0"/>
            <a:t> </a:t>
          </a:r>
          <a:r>
            <a:rPr lang="en-US" dirty="0" err="1"/>
            <a:t>och</a:t>
          </a:r>
          <a:r>
            <a:rPr lang="en-US" dirty="0"/>
            <a:t> </a:t>
          </a:r>
          <a:r>
            <a:rPr lang="en-US" dirty="0" err="1"/>
            <a:t>sprutor</a:t>
          </a:r>
          <a:r>
            <a:rPr lang="en-US" dirty="0"/>
            <a:t> </a:t>
          </a:r>
          <a:r>
            <a:rPr lang="en-US" dirty="0" err="1"/>
            <a:t>byts</a:t>
          </a:r>
          <a:r>
            <a:rPr lang="en-US" dirty="0"/>
            <a:t> </a:t>
          </a:r>
          <a:r>
            <a:rPr lang="en-US" dirty="0" err="1"/>
            <a:t>en</a:t>
          </a:r>
          <a:r>
            <a:rPr lang="en-US" dirty="0"/>
            <a:t> </a:t>
          </a:r>
          <a:r>
            <a:rPr lang="en-US" dirty="0" err="1"/>
            <a:t>gång</a:t>
          </a:r>
          <a:r>
            <a:rPr lang="en-US" dirty="0"/>
            <a:t>/</a:t>
          </a:r>
          <a:r>
            <a:rPr lang="en-US" dirty="0" err="1"/>
            <a:t>dygn</a:t>
          </a:r>
          <a:r>
            <a:rPr lang="en-US" dirty="0"/>
            <a:t>, </a:t>
          </a:r>
          <a:r>
            <a:rPr lang="en-US" dirty="0" err="1"/>
            <a:t>förslagsvis</a:t>
          </a:r>
          <a:r>
            <a:rPr lang="en-US" dirty="0"/>
            <a:t> </a:t>
          </a:r>
          <a:r>
            <a:rPr lang="en-US" dirty="0" err="1"/>
            <a:t>på</a:t>
          </a:r>
          <a:r>
            <a:rPr lang="en-US" dirty="0"/>
            <a:t> </a:t>
          </a:r>
          <a:r>
            <a:rPr lang="en-US" dirty="0" err="1"/>
            <a:t>morgonen</a:t>
          </a:r>
          <a:r>
            <a:rPr lang="en-US" dirty="0"/>
            <a:t>. </a:t>
          </a:r>
          <a:r>
            <a:rPr lang="en-US" dirty="0" err="1"/>
            <a:t>Märk</a:t>
          </a:r>
          <a:r>
            <a:rPr lang="en-US" dirty="0"/>
            <a:t> </a:t>
          </a:r>
          <a:r>
            <a:rPr lang="en-US" dirty="0" err="1"/>
            <a:t>slangen</a:t>
          </a:r>
          <a:r>
            <a:rPr lang="en-US" dirty="0"/>
            <a:t> med datum </a:t>
          </a:r>
          <a:r>
            <a:rPr lang="en-US" dirty="0" err="1"/>
            <a:t>och</a:t>
          </a:r>
          <a:r>
            <a:rPr lang="en-US" dirty="0"/>
            <a:t> </a:t>
          </a:r>
          <a:r>
            <a:rPr lang="en-US" dirty="0" err="1"/>
            <a:t>tid</a:t>
          </a:r>
          <a:r>
            <a:rPr lang="en-US" dirty="0"/>
            <a:t>.</a:t>
          </a:r>
        </a:p>
      </dgm:t>
    </dgm:pt>
    <dgm:pt modelId="{65C76536-181C-47D4-BC1A-F515F7D9891E}" type="parTrans" cxnId="{CB8E3635-5609-4D47-9F1B-7A107B1D89C5}">
      <dgm:prSet/>
      <dgm:spPr/>
      <dgm:t>
        <a:bodyPr/>
        <a:lstStyle/>
        <a:p>
          <a:endParaRPr lang="en-US"/>
        </a:p>
      </dgm:t>
    </dgm:pt>
    <dgm:pt modelId="{240A008B-B4A1-414B-96EC-EAA3E08B13AF}" type="sibTrans" cxnId="{CB8E3635-5609-4D47-9F1B-7A107B1D89C5}">
      <dgm:prSet/>
      <dgm:spPr/>
      <dgm:t>
        <a:bodyPr/>
        <a:lstStyle/>
        <a:p>
          <a:endParaRPr lang="en-US"/>
        </a:p>
      </dgm:t>
    </dgm:pt>
    <dgm:pt modelId="{D46FE74F-AA7A-41DF-82C6-DC641148BEFB}">
      <dgm:prSet/>
      <dgm:spPr/>
      <dgm:t>
        <a:bodyPr/>
        <a:lstStyle/>
        <a:p>
          <a:r>
            <a:rPr lang="en-US"/>
            <a:t>Patienten ska sitta upp eller ha höjd huvudända. Detta för att minska risken att sondmat backar upp i matstrupen och riskerar att hamna i lungorna.</a:t>
          </a:r>
        </a:p>
      </dgm:t>
    </dgm:pt>
    <dgm:pt modelId="{DE496F2A-26BB-43A9-B4CB-A98B3DF30BEF}" type="parTrans" cxnId="{494FEAD3-FA6F-4A1C-A6EC-32A624580BEF}">
      <dgm:prSet/>
      <dgm:spPr/>
      <dgm:t>
        <a:bodyPr/>
        <a:lstStyle/>
        <a:p>
          <a:endParaRPr lang="en-US"/>
        </a:p>
      </dgm:t>
    </dgm:pt>
    <dgm:pt modelId="{FA72E5F4-B851-45E5-9884-EB76E111D2E8}" type="sibTrans" cxnId="{494FEAD3-FA6F-4A1C-A6EC-32A624580BEF}">
      <dgm:prSet/>
      <dgm:spPr/>
      <dgm:t>
        <a:bodyPr/>
        <a:lstStyle/>
        <a:p>
          <a:endParaRPr lang="en-US"/>
        </a:p>
      </dgm:t>
    </dgm:pt>
    <dgm:pt modelId="{4F02E624-4AB3-42A0-BC31-082370CF42A3}">
      <dgm:prSet/>
      <dgm:spPr/>
      <dgm:t>
        <a:bodyPr/>
        <a:lstStyle/>
        <a:p>
          <a:r>
            <a:rPr lang="en-US" dirty="0"/>
            <a:t>PEG ska </a:t>
          </a:r>
          <a:r>
            <a:rPr lang="en-US" dirty="0" err="1"/>
            <a:t>alltid</a:t>
          </a:r>
          <a:r>
            <a:rPr lang="en-US" dirty="0"/>
            <a:t> </a:t>
          </a:r>
          <a:r>
            <a:rPr lang="en-US" dirty="0" err="1"/>
            <a:t>spolas</a:t>
          </a:r>
          <a:r>
            <a:rPr lang="en-US" dirty="0"/>
            <a:t> med 30-50 ml </a:t>
          </a:r>
          <a:r>
            <a:rPr lang="en-US" dirty="0" err="1"/>
            <a:t>vatten</a:t>
          </a:r>
          <a:r>
            <a:rPr lang="en-US" dirty="0"/>
            <a:t> </a:t>
          </a:r>
          <a:r>
            <a:rPr lang="en-US" dirty="0" err="1"/>
            <a:t>före</a:t>
          </a:r>
          <a:r>
            <a:rPr lang="en-US" dirty="0"/>
            <a:t> </a:t>
          </a:r>
          <a:r>
            <a:rPr lang="en-US" dirty="0" err="1"/>
            <a:t>matning</a:t>
          </a:r>
          <a:r>
            <a:rPr lang="en-US" dirty="0"/>
            <a:t> </a:t>
          </a:r>
          <a:r>
            <a:rPr lang="en-US" dirty="0" err="1"/>
            <a:t>och</a:t>
          </a:r>
          <a:r>
            <a:rPr lang="en-US" dirty="0"/>
            <a:t> </a:t>
          </a:r>
          <a:r>
            <a:rPr lang="en-US" dirty="0" err="1"/>
            <a:t>alltid</a:t>
          </a:r>
          <a:r>
            <a:rPr lang="en-US" dirty="0"/>
            <a:t> </a:t>
          </a:r>
          <a:r>
            <a:rPr lang="en-US" dirty="0" err="1"/>
            <a:t>spolas</a:t>
          </a:r>
          <a:r>
            <a:rPr lang="en-US" dirty="0"/>
            <a:t> </a:t>
          </a:r>
          <a:r>
            <a:rPr lang="en-US" dirty="0" err="1"/>
            <a:t>igenom</a:t>
          </a:r>
          <a:r>
            <a:rPr lang="en-US" dirty="0"/>
            <a:t> med </a:t>
          </a:r>
          <a:r>
            <a:rPr lang="en-US" dirty="0" err="1"/>
            <a:t>vatten</a:t>
          </a:r>
          <a:r>
            <a:rPr lang="en-US" dirty="0"/>
            <a:t> </a:t>
          </a:r>
          <a:r>
            <a:rPr lang="en-US" dirty="0" err="1"/>
            <a:t>när</a:t>
          </a:r>
          <a:r>
            <a:rPr lang="en-US" dirty="0"/>
            <a:t> </a:t>
          </a:r>
          <a:r>
            <a:rPr lang="en-US" dirty="0" err="1"/>
            <a:t>maten</a:t>
          </a:r>
          <a:r>
            <a:rPr lang="en-US" dirty="0"/>
            <a:t> </a:t>
          </a:r>
          <a:r>
            <a:rPr lang="en-US" dirty="0" err="1"/>
            <a:t>kopplas</a:t>
          </a:r>
          <a:r>
            <a:rPr lang="en-US" dirty="0"/>
            <a:t> </a:t>
          </a:r>
          <a:r>
            <a:rPr lang="en-US" dirty="0" err="1"/>
            <a:t>ifrån</a:t>
          </a:r>
          <a:r>
            <a:rPr lang="en-US" dirty="0"/>
            <a:t>.</a:t>
          </a:r>
        </a:p>
      </dgm:t>
    </dgm:pt>
    <dgm:pt modelId="{2E56C9D9-10A1-4159-80B6-E858F0EC7DED}" type="parTrans" cxnId="{18640C40-1430-43F1-A70B-CAED74304DB2}">
      <dgm:prSet/>
      <dgm:spPr/>
      <dgm:t>
        <a:bodyPr/>
        <a:lstStyle/>
        <a:p>
          <a:endParaRPr lang="en-US"/>
        </a:p>
      </dgm:t>
    </dgm:pt>
    <dgm:pt modelId="{3C8B2460-B43C-4B15-BD2A-A76FB39A4932}" type="sibTrans" cxnId="{18640C40-1430-43F1-A70B-CAED74304DB2}">
      <dgm:prSet/>
      <dgm:spPr/>
      <dgm:t>
        <a:bodyPr/>
        <a:lstStyle/>
        <a:p>
          <a:endParaRPr lang="en-US"/>
        </a:p>
      </dgm:t>
    </dgm:pt>
    <dgm:pt modelId="{CCAD2124-A8AE-4489-ACD9-23440556F17E}">
      <dgm:prSet/>
      <dgm:spPr/>
      <dgm:t>
        <a:bodyPr/>
        <a:lstStyle/>
        <a:p>
          <a:r>
            <a:rPr lang="en-US" dirty="0" err="1"/>
            <a:t>Sondmaten</a:t>
          </a:r>
          <a:r>
            <a:rPr lang="en-US" dirty="0"/>
            <a:t> </a:t>
          </a:r>
          <a:r>
            <a:rPr lang="en-US" dirty="0" err="1"/>
            <a:t>tillförs</a:t>
          </a:r>
          <a:r>
            <a:rPr lang="en-US" dirty="0"/>
            <a:t> via </a:t>
          </a:r>
          <a:r>
            <a:rPr lang="en-US" dirty="0" err="1"/>
            <a:t>en</a:t>
          </a:r>
          <a:r>
            <a:rPr lang="en-US" dirty="0"/>
            <a:t> </a:t>
          </a:r>
          <a:r>
            <a:rPr lang="en-US" dirty="0" err="1"/>
            <a:t>sondmatspump</a:t>
          </a:r>
          <a:r>
            <a:rPr lang="en-US" dirty="0"/>
            <a:t>. </a:t>
          </a:r>
          <a:r>
            <a:rPr lang="en-US" dirty="0" err="1"/>
            <a:t>Hastighet</a:t>
          </a:r>
          <a:r>
            <a:rPr lang="en-US" dirty="0"/>
            <a:t> </a:t>
          </a:r>
          <a:r>
            <a:rPr lang="en-US" dirty="0" err="1"/>
            <a:t>och</a:t>
          </a:r>
          <a:r>
            <a:rPr lang="en-US" dirty="0"/>
            <a:t> </a:t>
          </a:r>
          <a:r>
            <a:rPr lang="en-US" dirty="0" err="1"/>
            <a:t>sondmat</a:t>
          </a:r>
          <a:r>
            <a:rPr lang="en-US" dirty="0"/>
            <a:t> </a:t>
          </a:r>
          <a:r>
            <a:rPr lang="en-US" dirty="0" err="1"/>
            <a:t>ordinaeras</a:t>
          </a:r>
          <a:r>
            <a:rPr lang="en-US" dirty="0"/>
            <a:t> av </a:t>
          </a:r>
          <a:r>
            <a:rPr lang="en-US" dirty="0" err="1"/>
            <a:t>dietist</a:t>
          </a:r>
          <a:r>
            <a:rPr lang="en-US" dirty="0"/>
            <a:t>.</a:t>
          </a:r>
        </a:p>
      </dgm:t>
    </dgm:pt>
    <dgm:pt modelId="{3496D74D-3277-4324-AC59-6092D2083E8F}" type="parTrans" cxnId="{09958C91-DA56-48B2-8A45-361B4F582065}">
      <dgm:prSet/>
      <dgm:spPr/>
      <dgm:t>
        <a:bodyPr/>
        <a:lstStyle/>
        <a:p>
          <a:endParaRPr lang="en-US"/>
        </a:p>
      </dgm:t>
    </dgm:pt>
    <dgm:pt modelId="{C0CD0642-3C04-4CC6-94EF-F2CC111A4649}" type="sibTrans" cxnId="{09958C91-DA56-48B2-8A45-361B4F582065}">
      <dgm:prSet/>
      <dgm:spPr/>
      <dgm:t>
        <a:bodyPr/>
        <a:lstStyle/>
        <a:p>
          <a:endParaRPr lang="en-US"/>
        </a:p>
      </dgm:t>
    </dgm:pt>
    <dgm:pt modelId="{C2F1F923-4B65-4461-9ED5-D37D4450F856}">
      <dgm:prSet/>
      <dgm:spPr/>
      <dgm:t>
        <a:bodyPr/>
        <a:lstStyle/>
        <a:p>
          <a:r>
            <a:rPr lang="en-US"/>
            <a:t>Läkemedel ska krossas och lösas upp i vatten före administrering. Om läkemedel inte krossas ordentligt kan de orsaka stopp i PEG.</a:t>
          </a:r>
        </a:p>
      </dgm:t>
    </dgm:pt>
    <dgm:pt modelId="{F841B0F9-D097-4938-ACFA-A0743EAF1BAC}" type="parTrans" cxnId="{5D8F07F4-026C-43D5-862C-06880F631292}">
      <dgm:prSet/>
      <dgm:spPr/>
      <dgm:t>
        <a:bodyPr/>
        <a:lstStyle/>
        <a:p>
          <a:endParaRPr lang="en-US"/>
        </a:p>
      </dgm:t>
    </dgm:pt>
    <dgm:pt modelId="{1A32D933-FD9F-4647-9413-41E8683B9B6B}" type="sibTrans" cxnId="{5D8F07F4-026C-43D5-862C-06880F631292}">
      <dgm:prSet/>
      <dgm:spPr/>
      <dgm:t>
        <a:bodyPr/>
        <a:lstStyle/>
        <a:p>
          <a:endParaRPr lang="en-US"/>
        </a:p>
      </dgm:t>
    </dgm:pt>
    <dgm:pt modelId="{BACFE14B-9FFA-4AA3-955A-A34A28BECB36}">
      <dgm:prSet/>
      <dgm:spPr/>
      <dgm:t>
        <a:bodyPr/>
        <a:lstStyle/>
        <a:p>
          <a:r>
            <a:rPr lang="en-US" dirty="0"/>
            <a:t>Om PEG </a:t>
          </a:r>
          <a:r>
            <a:rPr lang="en-US" dirty="0" err="1"/>
            <a:t>inte</a:t>
          </a:r>
          <a:r>
            <a:rPr lang="en-US" dirty="0"/>
            <a:t> </a:t>
          </a:r>
          <a:r>
            <a:rPr lang="en-US" dirty="0" err="1"/>
            <a:t>används</a:t>
          </a:r>
          <a:r>
            <a:rPr lang="en-US" dirty="0"/>
            <a:t> ska den </a:t>
          </a:r>
          <a:r>
            <a:rPr lang="en-US" dirty="0" err="1"/>
            <a:t>dagligen</a:t>
          </a:r>
          <a:r>
            <a:rPr lang="en-US" dirty="0"/>
            <a:t> </a:t>
          </a:r>
          <a:r>
            <a:rPr lang="en-US" dirty="0" err="1"/>
            <a:t>spolas</a:t>
          </a:r>
          <a:r>
            <a:rPr lang="en-US" dirty="0"/>
            <a:t> </a:t>
          </a:r>
          <a:r>
            <a:rPr lang="en-US" dirty="0" err="1"/>
            <a:t>igenom</a:t>
          </a:r>
          <a:r>
            <a:rPr lang="en-US" dirty="0"/>
            <a:t> med </a:t>
          </a:r>
          <a:r>
            <a:rPr lang="en-US" dirty="0" err="1"/>
            <a:t>vatten</a:t>
          </a:r>
          <a:r>
            <a:rPr lang="en-US" dirty="0"/>
            <a:t>.</a:t>
          </a:r>
        </a:p>
      </dgm:t>
    </dgm:pt>
    <dgm:pt modelId="{8D234118-2965-4F76-981F-CBE202D5514C}" type="parTrans" cxnId="{EA4FABF7-B0BA-43D5-8185-12BE502633D3}">
      <dgm:prSet/>
      <dgm:spPr/>
      <dgm:t>
        <a:bodyPr/>
        <a:lstStyle/>
        <a:p>
          <a:endParaRPr lang="en-US"/>
        </a:p>
      </dgm:t>
    </dgm:pt>
    <dgm:pt modelId="{0A02DB1B-9EA7-4BD0-94D8-A76C38174102}" type="sibTrans" cxnId="{EA4FABF7-B0BA-43D5-8185-12BE502633D3}">
      <dgm:prSet/>
      <dgm:spPr/>
      <dgm:t>
        <a:bodyPr/>
        <a:lstStyle/>
        <a:p>
          <a:endParaRPr lang="en-US"/>
        </a:p>
      </dgm:t>
    </dgm:pt>
    <dgm:pt modelId="{4F44890E-5852-45CA-B921-E1F2E8C99555}" type="pres">
      <dgm:prSet presAssocID="{182DCE82-E1C8-4E71-9AD7-23788083FBCC}" presName="root" presStyleCnt="0">
        <dgm:presLayoutVars>
          <dgm:dir/>
          <dgm:resizeHandles val="exact"/>
        </dgm:presLayoutVars>
      </dgm:prSet>
      <dgm:spPr/>
    </dgm:pt>
    <dgm:pt modelId="{5F883A5B-8FBB-4883-9EB4-A0E8E6FA0471}" type="pres">
      <dgm:prSet presAssocID="{47C9217E-A6D2-4678-AB7E-3BDA2D3A9E7D}" presName="compNode" presStyleCnt="0"/>
      <dgm:spPr/>
    </dgm:pt>
    <dgm:pt modelId="{62771966-4EC6-4A0C-8DFB-87DA195F7FB4}" type="pres">
      <dgm:prSet presAssocID="{47C9217E-A6D2-4678-AB7E-3BDA2D3A9E7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fat"/>
        </a:ext>
      </dgm:extLst>
    </dgm:pt>
    <dgm:pt modelId="{8FA7DFF9-B5BA-4628-969C-0A901339CE0C}" type="pres">
      <dgm:prSet presAssocID="{47C9217E-A6D2-4678-AB7E-3BDA2D3A9E7D}" presName="spaceRect" presStyleCnt="0"/>
      <dgm:spPr/>
    </dgm:pt>
    <dgm:pt modelId="{B6A40E3F-B6E2-48BF-B80D-023E8B003545}" type="pres">
      <dgm:prSet presAssocID="{47C9217E-A6D2-4678-AB7E-3BDA2D3A9E7D}" presName="textRect" presStyleLbl="revTx" presStyleIdx="0" presStyleCnt="7">
        <dgm:presLayoutVars>
          <dgm:chMax val="1"/>
          <dgm:chPref val="1"/>
        </dgm:presLayoutVars>
      </dgm:prSet>
      <dgm:spPr/>
    </dgm:pt>
    <dgm:pt modelId="{6DD49592-F8E0-4A94-A31F-7279E61C0F1A}" type="pres">
      <dgm:prSet presAssocID="{F0D90B37-2C7B-44CC-BA94-97BC387899AB}" presName="sibTrans" presStyleCnt="0"/>
      <dgm:spPr/>
    </dgm:pt>
    <dgm:pt modelId="{65A6E900-222A-409C-B83A-A0776EC6A7F5}" type="pres">
      <dgm:prSet presAssocID="{79E027D0-83A2-4532-94F7-294A27B37B64}" presName="compNode" presStyleCnt="0"/>
      <dgm:spPr/>
    </dgm:pt>
    <dgm:pt modelId="{FD2F339F-10C8-4CE1-8A9F-469D7E379C4C}" type="pres">
      <dgm:prSet presAssocID="{79E027D0-83A2-4532-94F7-294A27B37B6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ål"/>
        </a:ext>
      </dgm:extLst>
    </dgm:pt>
    <dgm:pt modelId="{B69C3000-B7E6-4A7C-BA9D-50F9B5F37A11}" type="pres">
      <dgm:prSet presAssocID="{79E027D0-83A2-4532-94F7-294A27B37B64}" presName="spaceRect" presStyleCnt="0"/>
      <dgm:spPr/>
    </dgm:pt>
    <dgm:pt modelId="{5A4C0E85-AC51-41BA-AFC6-F9A0CF59F45A}" type="pres">
      <dgm:prSet presAssocID="{79E027D0-83A2-4532-94F7-294A27B37B64}" presName="textRect" presStyleLbl="revTx" presStyleIdx="1" presStyleCnt="7">
        <dgm:presLayoutVars>
          <dgm:chMax val="1"/>
          <dgm:chPref val="1"/>
        </dgm:presLayoutVars>
      </dgm:prSet>
      <dgm:spPr/>
    </dgm:pt>
    <dgm:pt modelId="{7365BB85-653D-48E7-8031-96E2BEEC3FEF}" type="pres">
      <dgm:prSet presAssocID="{240A008B-B4A1-414B-96EC-EAA3E08B13AF}" presName="sibTrans" presStyleCnt="0"/>
      <dgm:spPr/>
    </dgm:pt>
    <dgm:pt modelId="{69769E85-5BDE-4E85-A134-B18A12CD31F6}" type="pres">
      <dgm:prSet presAssocID="{D46FE74F-AA7A-41DF-82C6-DC641148BEFB}" presName="compNode" presStyleCnt="0"/>
      <dgm:spPr/>
    </dgm:pt>
    <dgm:pt modelId="{84CCE935-B24C-4EE4-BFBF-EEC2CAAFDF68}" type="pres">
      <dgm:prSet presAssocID="{D46FE74F-AA7A-41DF-82C6-DC641148BEF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lättring"/>
        </a:ext>
      </dgm:extLst>
    </dgm:pt>
    <dgm:pt modelId="{4D2EF523-888D-42DA-B54A-92ED7D37B7D4}" type="pres">
      <dgm:prSet presAssocID="{D46FE74F-AA7A-41DF-82C6-DC641148BEFB}" presName="spaceRect" presStyleCnt="0"/>
      <dgm:spPr/>
    </dgm:pt>
    <dgm:pt modelId="{C70D0EED-8E8B-4EAF-B17A-442AC06C9681}" type="pres">
      <dgm:prSet presAssocID="{D46FE74F-AA7A-41DF-82C6-DC641148BEFB}" presName="textRect" presStyleLbl="revTx" presStyleIdx="2" presStyleCnt="7">
        <dgm:presLayoutVars>
          <dgm:chMax val="1"/>
          <dgm:chPref val="1"/>
        </dgm:presLayoutVars>
      </dgm:prSet>
      <dgm:spPr/>
    </dgm:pt>
    <dgm:pt modelId="{C5149341-8217-4316-9E31-36C1A9435048}" type="pres">
      <dgm:prSet presAssocID="{FA72E5F4-B851-45E5-9884-EB76E111D2E8}" presName="sibTrans" presStyleCnt="0"/>
      <dgm:spPr/>
    </dgm:pt>
    <dgm:pt modelId="{F722D513-0636-454B-AC57-F6B03C239ECD}" type="pres">
      <dgm:prSet presAssocID="{4F02E624-4AB3-42A0-BC31-082370CF42A3}" presName="compNode" presStyleCnt="0"/>
      <dgm:spPr/>
    </dgm:pt>
    <dgm:pt modelId="{FB216D25-ED09-472F-9919-17CA33B818A0}" type="pres">
      <dgm:prSet presAssocID="{4F02E624-4AB3-42A0-BC31-082370CF42A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ägare"/>
        </a:ext>
      </dgm:extLst>
    </dgm:pt>
    <dgm:pt modelId="{8B3AEE9E-995F-4262-9357-7475489EBFA5}" type="pres">
      <dgm:prSet presAssocID="{4F02E624-4AB3-42A0-BC31-082370CF42A3}" presName="spaceRect" presStyleCnt="0"/>
      <dgm:spPr/>
    </dgm:pt>
    <dgm:pt modelId="{2AD49954-2F41-4F93-B7E3-3F0EAD4418D2}" type="pres">
      <dgm:prSet presAssocID="{4F02E624-4AB3-42A0-BC31-082370CF42A3}" presName="textRect" presStyleLbl="revTx" presStyleIdx="3" presStyleCnt="7">
        <dgm:presLayoutVars>
          <dgm:chMax val="1"/>
          <dgm:chPref val="1"/>
        </dgm:presLayoutVars>
      </dgm:prSet>
      <dgm:spPr/>
    </dgm:pt>
    <dgm:pt modelId="{E34ACE68-5E8E-4B49-B079-4C30508D66C2}" type="pres">
      <dgm:prSet presAssocID="{3C8B2460-B43C-4B15-BD2A-A76FB39A4932}" presName="sibTrans" presStyleCnt="0"/>
      <dgm:spPr/>
    </dgm:pt>
    <dgm:pt modelId="{BBE4192D-F946-4AF9-A1DA-E131F3ACB347}" type="pres">
      <dgm:prSet presAssocID="{CCAD2124-A8AE-4489-ACD9-23440556F17E}" presName="compNode" presStyleCnt="0"/>
      <dgm:spPr/>
    </dgm:pt>
    <dgm:pt modelId="{398C7B4A-C04A-42A3-9FDF-A533432F9054}" type="pres">
      <dgm:prSet presAssocID="{CCAD2124-A8AE-4489-ACD9-23440556F17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ildskärm"/>
        </a:ext>
      </dgm:extLst>
    </dgm:pt>
    <dgm:pt modelId="{8C6D58F6-65E0-42C4-9B21-54B58609DFDB}" type="pres">
      <dgm:prSet presAssocID="{CCAD2124-A8AE-4489-ACD9-23440556F17E}" presName="spaceRect" presStyleCnt="0"/>
      <dgm:spPr/>
    </dgm:pt>
    <dgm:pt modelId="{219AA46B-4C64-41B1-B9E8-46FF5F31985A}" type="pres">
      <dgm:prSet presAssocID="{CCAD2124-A8AE-4489-ACD9-23440556F17E}" presName="textRect" presStyleLbl="revTx" presStyleIdx="4" presStyleCnt="7">
        <dgm:presLayoutVars>
          <dgm:chMax val="1"/>
          <dgm:chPref val="1"/>
        </dgm:presLayoutVars>
      </dgm:prSet>
      <dgm:spPr/>
    </dgm:pt>
    <dgm:pt modelId="{336507ED-4F3B-498E-8E36-DD4DD1EDFAB5}" type="pres">
      <dgm:prSet presAssocID="{C0CD0642-3C04-4CC6-94EF-F2CC111A4649}" presName="sibTrans" presStyleCnt="0"/>
      <dgm:spPr/>
    </dgm:pt>
    <dgm:pt modelId="{68BEB93E-617F-4C0B-9145-2DCF52DBB579}" type="pres">
      <dgm:prSet presAssocID="{C2F1F923-4B65-4461-9ED5-D37D4450F856}" presName="compNode" presStyleCnt="0"/>
      <dgm:spPr/>
    </dgm:pt>
    <dgm:pt modelId="{DB106A7D-2FBD-4D2E-9F53-84A98316D43C}" type="pres">
      <dgm:prSet presAssocID="{C2F1F923-4B65-4461-9ED5-D37D4450F85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dicin"/>
        </a:ext>
      </dgm:extLst>
    </dgm:pt>
    <dgm:pt modelId="{F1C46122-B735-421A-92CD-0864C04A4031}" type="pres">
      <dgm:prSet presAssocID="{C2F1F923-4B65-4461-9ED5-D37D4450F856}" presName="spaceRect" presStyleCnt="0"/>
      <dgm:spPr/>
    </dgm:pt>
    <dgm:pt modelId="{CE4ED498-7EC9-4AD7-B6E6-73994298835B}" type="pres">
      <dgm:prSet presAssocID="{C2F1F923-4B65-4461-9ED5-D37D4450F856}" presName="textRect" presStyleLbl="revTx" presStyleIdx="5" presStyleCnt="7">
        <dgm:presLayoutVars>
          <dgm:chMax val="1"/>
          <dgm:chPref val="1"/>
        </dgm:presLayoutVars>
      </dgm:prSet>
      <dgm:spPr/>
    </dgm:pt>
    <dgm:pt modelId="{4BA35326-44C8-4651-825C-27C769DD8298}" type="pres">
      <dgm:prSet presAssocID="{1A32D933-FD9F-4647-9413-41E8683B9B6B}" presName="sibTrans" presStyleCnt="0"/>
      <dgm:spPr/>
    </dgm:pt>
    <dgm:pt modelId="{6EF397E2-6EE7-4BB3-8C07-52938868524A}" type="pres">
      <dgm:prSet presAssocID="{BACFE14B-9FFA-4AA3-955A-A34A28BECB36}" presName="compNode" presStyleCnt="0"/>
      <dgm:spPr/>
    </dgm:pt>
    <dgm:pt modelId="{9DFF58D8-7C4A-4379-8AF4-460DE32E0D1B}" type="pres">
      <dgm:prSet presAssocID="{BACFE14B-9FFA-4AA3-955A-A34A28BECB36}" presName="iconRect" presStyleLbl="node1" presStyleIdx="6" presStyleCnt="7" custLinFactNeighborY="20003"/>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Våg"/>
        </a:ext>
      </dgm:extLst>
    </dgm:pt>
    <dgm:pt modelId="{F2B59E47-C97D-45E4-9BE2-B723515F7FCA}" type="pres">
      <dgm:prSet presAssocID="{BACFE14B-9FFA-4AA3-955A-A34A28BECB36}" presName="spaceRect" presStyleCnt="0"/>
      <dgm:spPr/>
    </dgm:pt>
    <dgm:pt modelId="{FED2A0C4-61B7-4D97-BCD3-4C67AF8D2DA9}" type="pres">
      <dgm:prSet presAssocID="{BACFE14B-9FFA-4AA3-955A-A34A28BECB36}" presName="textRect" presStyleLbl="revTx" presStyleIdx="6" presStyleCnt="7">
        <dgm:presLayoutVars>
          <dgm:chMax val="1"/>
          <dgm:chPref val="1"/>
        </dgm:presLayoutVars>
      </dgm:prSet>
      <dgm:spPr/>
    </dgm:pt>
  </dgm:ptLst>
  <dgm:cxnLst>
    <dgm:cxn modelId="{9D8D222D-8AAD-4F79-92B9-A2A5E60C3F87}" type="presOf" srcId="{79E027D0-83A2-4532-94F7-294A27B37B64}" destId="{5A4C0E85-AC51-41BA-AFC6-F9A0CF59F45A}" srcOrd="0" destOrd="0" presId="urn:microsoft.com/office/officeart/2018/2/layout/IconLabelList"/>
    <dgm:cxn modelId="{CB8E3635-5609-4D47-9F1B-7A107B1D89C5}" srcId="{182DCE82-E1C8-4E71-9AD7-23788083FBCC}" destId="{79E027D0-83A2-4532-94F7-294A27B37B64}" srcOrd="1" destOrd="0" parTransId="{65C76536-181C-47D4-BC1A-F515F7D9891E}" sibTransId="{240A008B-B4A1-414B-96EC-EAA3E08B13AF}"/>
    <dgm:cxn modelId="{18640C40-1430-43F1-A70B-CAED74304DB2}" srcId="{182DCE82-E1C8-4E71-9AD7-23788083FBCC}" destId="{4F02E624-4AB3-42A0-BC31-082370CF42A3}" srcOrd="3" destOrd="0" parTransId="{2E56C9D9-10A1-4159-80B6-E858F0EC7DED}" sibTransId="{3C8B2460-B43C-4B15-BD2A-A76FB39A4932}"/>
    <dgm:cxn modelId="{4C27E644-C506-4E39-93F8-AA83249F6001}" type="presOf" srcId="{182DCE82-E1C8-4E71-9AD7-23788083FBCC}" destId="{4F44890E-5852-45CA-B921-E1F2E8C99555}" srcOrd="0" destOrd="0" presId="urn:microsoft.com/office/officeart/2018/2/layout/IconLabelList"/>
    <dgm:cxn modelId="{80869852-8A84-4362-990C-761FDE85DB71}" type="presOf" srcId="{BACFE14B-9FFA-4AA3-955A-A34A28BECB36}" destId="{FED2A0C4-61B7-4D97-BCD3-4C67AF8D2DA9}" srcOrd="0" destOrd="0" presId="urn:microsoft.com/office/officeart/2018/2/layout/IconLabelList"/>
    <dgm:cxn modelId="{D207927C-AA47-4BA3-B1BE-5446C175FAC9}" type="presOf" srcId="{C2F1F923-4B65-4461-9ED5-D37D4450F856}" destId="{CE4ED498-7EC9-4AD7-B6E6-73994298835B}" srcOrd="0" destOrd="0" presId="urn:microsoft.com/office/officeart/2018/2/layout/IconLabelList"/>
    <dgm:cxn modelId="{09958C91-DA56-48B2-8A45-361B4F582065}" srcId="{182DCE82-E1C8-4E71-9AD7-23788083FBCC}" destId="{CCAD2124-A8AE-4489-ACD9-23440556F17E}" srcOrd="4" destOrd="0" parTransId="{3496D74D-3277-4324-AC59-6092D2083E8F}" sibTransId="{C0CD0642-3C04-4CC6-94EF-F2CC111A4649}"/>
    <dgm:cxn modelId="{E23B0F93-3536-4221-A8C2-A92131F89F1E}" type="presOf" srcId="{CCAD2124-A8AE-4489-ACD9-23440556F17E}" destId="{219AA46B-4C64-41B1-B9E8-46FF5F31985A}" srcOrd="0" destOrd="0" presId="urn:microsoft.com/office/officeart/2018/2/layout/IconLabelList"/>
    <dgm:cxn modelId="{E51E7AC8-6879-478F-807A-07669F6131F9}" type="presOf" srcId="{D46FE74F-AA7A-41DF-82C6-DC641148BEFB}" destId="{C70D0EED-8E8B-4EAF-B17A-442AC06C9681}" srcOrd="0" destOrd="0" presId="urn:microsoft.com/office/officeart/2018/2/layout/IconLabelList"/>
    <dgm:cxn modelId="{B6BDA4D0-7B03-4D99-BC2E-C9A02BC1F2BB}" type="presOf" srcId="{47C9217E-A6D2-4678-AB7E-3BDA2D3A9E7D}" destId="{B6A40E3F-B6E2-48BF-B80D-023E8B003545}" srcOrd="0" destOrd="0" presId="urn:microsoft.com/office/officeart/2018/2/layout/IconLabelList"/>
    <dgm:cxn modelId="{494FEAD3-FA6F-4A1C-A6EC-32A624580BEF}" srcId="{182DCE82-E1C8-4E71-9AD7-23788083FBCC}" destId="{D46FE74F-AA7A-41DF-82C6-DC641148BEFB}" srcOrd="2" destOrd="0" parTransId="{DE496F2A-26BB-43A9-B4CB-A98B3DF30BEF}" sibTransId="{FA72E5F4-B851-45E5-9884-EB76E111D2E8}"/>
    <dgm:cxn modelId="{9152DEE1-D77B-439D-BA5C-51A9265C33B5}" type="presOf" srcId="{4F02E624-4AB3-42A0-BC31-082370CF42A3}" destId="{2AD49954-2F41-4F93-B7E3-3F0EAD4418D2}" srcOrd="0" destOrd="0" presId="urn:microsoft.com/office/officeart/2018/2/layout/IconLabelList"/>
    <dgm:cxn modelId="{5D8F07F4-026C-43D5-862C-06880F631292}" srcId="{182DCE82-E1C8-4E71-9AD7-23788083FBCC}" destId="{C2F1F923-4B65-4461-9ED5-D37D4450F856}" srcOrd="5" destOrd="0" parTransId="{F841B0F9-D097-4938-ACFA-A0743EAF1BAC}" sibTransId="{1A32D933-FD9F-4647-9413-41E8683B9B6B}"/>
    <dgm:cxn modelId="{EA4FABF7-B0BA-43D5-8185-12BE502633D3}" srcId="{182DCE82-E1C8-4E71-9AD7-23788083FBCC}" destId="{BACFE14B-9FFA-4AA3-955A-A34A28BECB36}" srcOrd="6" destOrd="0" parTransId="{8D234118-2965-4F76-981F-CBE202D5514C}" sibTransId="{0A02DB1B-9EA7-4BD0-94D8-A76C38174102}"/>
    <dgm:cxn modelId="{2AC5DCFB-BCEA-4B1C-B24C-FB5FB1376F7F}" srcId="{182DCE82-E1C8-4E71-9AD7-23788083FBCC}" destId="{47C9217E-A6D2-4678-AB7E-3BDA2D3A9E7D}" srcOrd="0" destOrd="0" parTransId="{6807D3CF-277B-40FD-B5A1-A2CA36BFEFB3}" sibTransId="{F0D90B37-2C7B-44CC-BA94-97BC387899AB}"/>
    <dgm:cxn modelId="{463F2BF2-C872-43F1-B660-17D907B01C82}" type="presParOf" srcId="{4F44890E-5852-45CA-B921-E1F2E8C99555}" destId="{5F883A5B-8FBB-4883-9EB4-A0E8E6FA0471}" srcOrd="0" destOrd="0" presId="urn:microsoft.com/office/officeart/2018/2/layout/IconLabelList"/>
    <dgm:cxn modelId="{7A6D06A0-32D0-4502-8464-66BD13969361}" type="presParOf" srcId="{5F883A5B-8FBB-4883-9EB4-A0E8E6FA0471}" destId="{62771966-4EC6-4A0C-8DFB-87DA195F7FB4}" srcOrd="0" destOrd="0" presId="urn:microsoft.com/office/officeart/2018/2/layout/IconLabelList"/>
    <dgm:cxn modelId="{712A765D-CFB9-49C1-99F1-6489F17A058F}" type="presParOf" srcId="{5F883A5B-8FBB-4883-9EB4-A0E8E6FA0471}" destId="{8FA7DFF9-B5BA-4628-969C-0A901339CE0C}" srcOrd="1" destOrd="0" presId="urn:microsoft.com/office/officeart/2018/2/layout/IconLabelList"/>
    <dgm:cxn modelId="{5482721B-E046-43BA-B260-87C283B6F747}" type="presParOf" srcId="{5F883A5B-8FBB-4883-9EB4-A0E8E6FA0471}" destId="{B6A40E3F-B6E2-48BF-B80D-023E8B003545}" srcOrd="2" destOrd="0" presId="urn:microsoft.com/office/officeart/2018/2/layout/IconLabelList"/>
    <dgm:cxn modelId="{C023B5EF-91E1-4AFC-B4BE-F38416208AD4}" type="presParOf" srcId="{4F44890E-5852-45CA-B921-E1F2E8C99555}" destId="{6DD49592-F8E0-4A94-A31F-7279E61C0F1A}" srcOrd="1" destOrd="0" presId="urn:microsoft.com/office/officeart/2018/2/layout/IconLabelList"/>
    <dgm:cxn modelId="{CD6569C4-92BA-4FC5-8EED-92D4149EF9AF}" type="presParOf" srcId="{4F44890E-5852-45CA-B921-E1F2E8C99555}" destId="{65A6E900-222A-409C-B83A-A0776EC6A7F5}" srcOrd="2" destOrd="0" presId="urn:microsoft.com/office/officeart/2018/2/layout/IconLabelList"/>
    <dgm:cxn modelId="{353BA5BE-0E8E-4FDA-B4E0-06CA4230FDC8}" type="presParOf" srcId="{65A6E900-222A-409C-B83A-A0776EC6A7F5}" destId="{FD2F339F-10C8-4CE1-8A9F-469D7E379C4C}" srcOrd="0" destOrd="0" presId="urn:microsoft.com/office/officeart/2018/2/layout/IconLabelList"/>
    <dgm:cxn modelId="{60E6E608-8990-4DF9-8BBE-A85CD84B9666}" type="presParOf" srcId="{65A6E900-222A-409C-B83A-A0776EC6A7F5}" destId="{B69C3000-B7E6-4A7C-BA9D-50F9B5F37A11}" srcOrd="1" destOrd="0" presId="urn:microsoft.com/office/officeart/2018/2/layout/IconLabelList"/>
    <dgm:cxn modelId="{4D9EFD9A-45DB-44A2-9BF8-3C8A0D5FB965}" type="presParOf" srcId="{65A6E900-222A-409C-B83A-A0776EC6A7F5}" destId="{5A4C0E85-AC51-41BA-AFC6-F9A0CF59F45A}" srcOrd="2" destOrd="0" presId="urn:microsoft.com/office/officeart/2018/2/layout/IconLabelList"/>
    <dgm:cxn modelId="{9C676A74-655B-4388-BF83-E3B6062E5FD7}" type="presParOf" srcId="{4F44890E-5852-45CA-B921-E1F2E8C99555}" destId="{7365BB85-653D-48E7-8031-96E2BEEC3FEF}" srcOrd="3" destOrd="0" presId="urn:microsoft.com/office/officeart/2018/2/layout/IconLabelList"/>
    <dgm:cxn modelId="{AC546E2A-AC45-4526-812F-0E629DA37C65}" type="presParOf" srcId="{4F44890E-5852-45CA-B921-E1F2E8C99555}" destId="{69769E85-5BDE-4E85-A134-B18A12CD31F6}" srcOrd="4" destOrd="0" presId="urn:microsoft.com/office/officeart/2018/2/layout/IconLabelList"/>
    <dgm:cxn modelId="{7176814B-AF17-4883-9E96-0304F5EF40BA}" type="presParOf" srcId="{69769E85-5BDE-4E85-A134-B18A12CD31F6}" destId="{84CCE935-B24C-4EE4-BFBF-EEC2CAAFDF68}" srcOrd="0" destOrd="0" presId="urn:microsoft.com/office/officeart/2018/2/layout/IconLabelList"/>
    <dgm:cxn modelId="{61FB5B8D-7D14-4195-8D6D-4922EF7914FD}" type="presParOf" srcId="{69769E85-5BDE-4E85-A134-B18A12CD31F6}" destId="{4D2EF523-888D-42DA-B54A-92ED7D37B7D4}" srcOrd="1" destOrd="0" presId="urn:microsoft.com/office/officeart/2018/2/layout/IconLabelList"/>
    <dgm:cxn modelId="{5B6A4341-D557-4BCA-A916-5820C172155A}" type="presParOf" srcId="{69769E85-5BDE-4E85-A134-B18A12CD31F6}" destId="{C70D0EED-8E8B-4EAF-B17A-442AC06C9681}" srcOrd="2" destOrd="0" presId="urn:microsoft.com/office/officeart/2018/2/layout/IconLabelList"/>
    <dgm:cxn modelId="{F4F5821E-3C95-47F3-9C0B-FB4CF1DDA514}" type="presParOf" srcId="{4F44890E-5852-45CA-B921-E1F2E8C99555}" destId="{C5149341-8217-4316-9E31-36C1A9435048}" srcOrd="5" destOrd="0" presId="urn:microsoft.com/office/officeart/2018/2/layout/IconLabelList"/>
    <dgm:cxn modelId="{70D4A921-A71A-4242-AEEC-94693232C256}" type="presParOf" srcId="{4F44890E-5852-45CA-B921-E1F2E8C99555}" destId="{F722D513-0636-454B-AC57-F6B03C239ECD}" srcOrd="6" destOrd="0" presId="urn:microsoft.com/office/officeart/2018/2/layout/IconLabelList"/>
    <dgm:cxn modelId="{D457EEB7-CFAA-416E-A8A3-B51F0721C8FB}" type="presParOf" srcId="{F722D513-0636-454B-AC57-F6B03C239ECD}" destId="{FB216D25-ED09-472F-9919-17CA33B818A0}" srcOrd="0" destOrd="0" presId="urn:microsoft.com/office/officeart/2018/2/layout/IconLabelList"/>
    <dgm:cxn modelId="{54D8F4A0-9828-4855-A583-EF0AA715E1CD}" type="presParOf" srcId="{F722D513-0636-454B-AC57-F6B03C239ECD}" destId="{8B3AEE9E-995F-4262-9357-7475489EBFA5}" srcOrd="1" destOrd="0" presId="urn:microsoft.com/office/officeart/2018/2/layout/IconLabelList"/>
    <dgm:cxn modelId="{B93C0A17-D51D-480B-B2D5-945C3E787290}" type="presParOf" srcId="{F722D513-0636-454B-AC57-F6B03C239ECD}" destId="{2AD49954-2F41-4F93-B7E3-3F0EAD4418D2}" srcOrd="2" destOrd="0" presId="urn:microsoft.com/office/officeart/2018/2/layout/IconLabelList"/>
    <dgm:cxn modelId="{EA0E63EF-5364-4589-B4E2-64700B49EA94}" type="presParOf" srcId="{4F44890E-5852-45CA-B921-E1F2E8C99555}" destId="{E34ACE68-5E8E-4B49-B079-4C30508D66C2}" srcOrd="7" destOrd="0" presId="urn:microsoft.com/office/officeart/2018/2/layout/IconLabelList"/>
    <dgm:cxn modelId="{023791A8-86D1-425C-9B92-63639F6D6D9E}" type="presParOf" srcId="{4F44890E-5852-45CA-B921-E1F2E8C99555}" destId="{BBE4192D-F946-4AF9-A1DA-E131F3ACB347}" srcOrd="8" destOrd="0" presId="urn:microsoft.com/office/officeart/2018/2/layout/IconLabelList"/>
    <dgm:cxn modelId="{4A5E3807-D307-414C-9077-4DF804B0EAF2}" type="presParOf" srcId="{BBE4192D-F946-4AF9-A1DA-E131F3ACB347}" destId="{398C7B4A-C04A-42A3-9FDF-A533432F9054}" srcOrd="0" destOrd="0" presId="urn:microsoft.com/office/officeart/2018/2/layout/IconLabelList"/>
    <dgm:cxn modelId="{B8CA2CC7-E8CD-4DE4-B458-800F92E750FF}" type="presParOf" srcId="{BBE4192D-F946-4AF9-A1DA-E131F3ACB347}" destId="{8C6D58F6-65E0-42C4-9B21-54B58609DFDB}" srcOrd="1" destOrd="0" presId="urn:microsoft.com/office/officeart/2018/2/layout/IconLabelList"/>
    <dgm:cxn modelId="{22142BB1-62E2-450F-A1C9-9234EC403586}" type="presParOf" srcId="{BBE4192D-F946-4AF9-A1DA-E131F3ACB347}" destId="{219AA46B-4C64-41B1-B9E8-46FF5F31985A}" srcOrd="2" destOrd="0" presId="urn:microsoft.com/office/officeart/2018/2/layout/IconLabelList"/>
    <dgm:cxn modelId="{90384630-E62B-48E5-B53F-E8A0491C08A2}" type="presParOf" srcId="{4F44890E-5852-45CA-B921-E1F2E8C99555}" destId="{336507ED-4F3B-498E-8E36-DD4DD1EDFAB5}" srcOrd="9" destOrd="0" presId="urn:microsoft.com/office/officeart/2018/2/layout/IconLabelList"/>
    <dgm:cxn modelId="{28660363-8D6A-4A4E-A9A7-40104932E86B}" type="presParOf" srcId="{4F44890E-5852-45CA-B921-E1F2E8C99555}" destId="{68BEB93E-617F-4C0B-9145-2DCF52DBB579}" srcOrd="10" destOrd="0" presId="urn:microsoft.com/office/officeart/2018/2/layout/IconLabelList"/>
    <dgm:cxn modelId="{CF518C43-E87C-40A5-9F8D-AB6FDF80D595}" type="presParOf" srcId="{68BEB93E-617F-4C0B-9145-2DCF52DBB579}" destId="{DB106A7D-2FBD-4D2E-9F53-84A98316D43C}" srcOrd="0" destOrd="0" presId="urn:microsoft.com/office/officeart/2018/2/layout/IconLabelList"/>
    <dgm:cxn modelId="{98E960C0-3C72-40FF-AE7E-9227DF38053A}" type="presParOf" srcId="{68BEB93E-617F-4C0B-9145-2DCF52DBB579}" destId="{F1C46122-B735-421A-92CD-0864C04A4031}" srcOrd="1" destOrd="0" presId="urn:microsoft.com/office/officeart/2018/2/layout/IconLabelList"/>
    <dgm:cxn modelId="{21FD7E46-2C61-4FD2-B810-85C51A224A43}" type="presParOf" srcId="{68BEB93E-617F-4C0B-9145-2DCF52DBB579}" destId="{CE4ED498-7EC9-4AD7-B6E6-73994298835B}" srcOrd="2" destOrd="0" presId="urn:microsoft.com/office/officeart/2018/2/layout/IconLabelList"/>
    <dgm:cxn modelId="{B64DC2E6-80DE-4C2E-9D36-B1E0C8944703}" type="presParOf" srcId="{4F44890E-5852-45CA-B921-E1F2E8C99555}" destId="{4BA35326-44C8-4651-825C-27C769DD8298}" srcOrd="11" destOrd="0" presId="urn:microsoft.com/office/officeart/2018/2/layout/IconLabelList"/>
    <dgm:cxn modelId="{D266607E-D1CE-497F-855C-276BEE95391B}" type="presParOf" srcId="{4F44890E-5852-45CA-B921-E1F2E8C99555}" destId="{6EF397E2-6EE7-4BB3-8C07-52938868524A}" srcOrd="12" destOrd="0" presId="urn:microsoft.com/office/officeart/2018/2/layout/IconLabelList"/>
    <dgm:cxn modelId="{57645B41-4B28-4A54-8639-0C33D36CD7A2}" type="presParOf" srcId="{6EF397E2-6EE7-4BB3-8C07-52938868524A}" destId="{9DFF58D8-7C4A-4379-8AF4-460DE32E0D1B}" srcOrd="0" destOrd="0" presId="urn:microsoft.com/office/officeart/2018/2/layout/IconLabelList"/>
    <dgm:cxn modelId="{13002879-3C0B-42ED-B72F-FB2FE4DD41BE}" type="presParOf" srcId="{6EF397E2-6EE7-4BB3-8C07-52938868524A}" destId="{F2B59E47-C97D-45E4-9BE2-B723515F7FCA}" srcOrd="1" destOrd="0" presId="urn:microsoft.com/office/officeart/2018/2/layout/IconLabelList"/>
    <dgm:cxn modelId="{B1B8409E-2A66-4317-BAE6-D2EBE92A831B}" type="presParOf" srcId="{6EF397E2-6EE7-4BB3-8C07-52938868524A}" destId="{FED2A0C4-61B7-4D97-BCD3-4C67AF8D2DA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71966-4EC6-4A0C-8DFB-87DA195F7FB4}">
      <dsp:nvSpPr>
        <dsp:cNvPr id="0" name=""/>
        <dsp:cNvSpPr/>
      </dsp:nvSpPr>
      <dsp:spPr>
        <a:xfrm>
          <a:off x="1043435" y="400936"/>
          <a:ext cx="689765" cy="689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A40E3F-B6E2-48BF-B80D-023E8B003545}">
      <dsp:nvSpPr>
        <dsp:cNvPr id="0" name=""/>
        <dsp:cNvSpPr/>
      </dsp:nvSpPr>
      <dsp:spPr>
        <a:xfrm>
          <a:off x="621912" y="1351782"/>
          <a:ext cx="1532812" cy="63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err="1"/>
            <a:t>Tvätta</a:t>
          </a:r>
          <a:r>
            <a:rPr lang="en-US" sz="1100" kern="1200" dirty="0"/>
            <a:t> </a:t>
          </a:r>
          <a:r>
            <a:rPr lang="en-US" sz="1100" kern="1200" dirty="0" err="1"/>
            <a:t>alltid</a:t>
          </a:r>
          <a:r>
            <a:rPr lang="en-US" sz="1100" kern="1200" dirty="0"/>
            <a:t> </a:t>
          </a:r>
          <a:r>
            <a:rPr lang="en-US" sz="1100" kern="1200" dirty="0" err="1"/>
            <a:t>händerna</a:t>
          </a:r>
          <a:r>
            <a:rPr lang="en-US" sz="1100" kern="1200" dirty="0"/>
            <a:t> </a:t>
          </a:r>
          <a:r>
            <a:rPr lang="en-US" sz="1100" kern="1200" dirty="0" err="1"/>
            <a:t>före</a:t>
          </a:r>
          <a:r>
            <a:rPr lang="en-US" sz="1100" kern="1200" dirty="0"/>
            <a:t> </a:t>
          </a:r>
          <a:r>
            <a:rPr lang="en-US" sz="1100" kern="1200" dirty="0" err="1"/>
            <a:t>hantering</a:t>
          </a:r>
          <a:r>
            <a:rPr lang="en-US" sz="1100" kern="1200" dirty="0"/>
            <a:t> av PEG / </a:t>
          </a:r>
          <a:r>
            <a:rPr lang="en-US" sz="1100" kern="1200" dirty="0" err="1"/>
            <a:t>sondmat</a:t>
          </a:r>
          <a:r>
            <a:rPr lang="en-US" sz="1100" kern="1200" dirty="0"/>
            <a:t>.</a:t>
          </a:r>
        </a:p>
      </dsp:txBody>
      <dsp:txXfrm>
        <a:off x="621912" y="1351782"/>
        <a:ext cx="1532812" cy="632285"/>
      </dsp:txXfrm>
    </dsp:sp>
    <dsp:sp modelId="{FD2F339F-10C8-4CE1-8A9F-469D7E379C4C}">
      <dsp:nvSpPr>
        <dsp:cNvPr id="0" name=""/>
        <dsp:cNvSpPr/>
      </dsp:nvSpPr>
      <dsp:spPr>
        <a:xfrm>
          <a:off x="2844490" y="400936"/>
          <a:ext cx="689765" cy="6897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4C0E85-AC51-41BA-AFC6-F9A0CF59F45A}">
      <dsp:nvSpPr>
        <dsp:cNvPr id="0" name=""/>
        <dsp:cNvSpPr/>
      </dsp:nvSpPr>
      <dsp:spPr>
        <a:xfrm>
          <a:off x="2422966" y="1351782"/>
          <a:ext cx="1532812" cy="63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err="1"/>
            <a:t>Aggregat</a:t>
          </a:r>
          <a:r>
            <a:rPr lang="en-US" sz="1100" kern="1200" dirty="0"/>
            <a:t> </a:t>
          </a:r>
          <a:r>
            <a:rPr lang="en-US" sz="1100" kern="1200" dirty="0" err="1"/>
            <a:t>och</a:t>
          </a:r>
          <a:r>
            <a:rPr lang="en-US" sz="1100" kern="1200" dirty="0"/>
            <a:t> </a:t>
          </a:r>
          <a:r>
            <a:rPr lang="en-US" sz="1100" kern="1200" dirty="0" err="1"/>
            <a:t>sprutor</a:t>
          </a:r>
          <a:r>
            <a:rPr lang="en-US" sz="1100" kern="1200" dirty="0"/>
            <a:t> </a:t>
          </a:r>
          <a:r>
            <a:rPr lang="en-US" sz="1100" kern="1200" dirty="0" err="1"/>
            <a:t>byts</a:t>
          </a:r>
          <a:r>
            <a:rPr lang="en-US" sz="1100" kern="1200" dirty="0"/>
            <a:t> </a:t>
          </a:r>
          <a:r>
            <a:rPr lang="en-US" sz="1100" kern="1200" dirty="0" err="1"/>
            <a:t>en</a:t>
          </a:r>
          <a:r>
            <a:rPr lang="en-US" sz="1100" kern="1200" dirty="0"/>
            <a:t> </a:t>
          </a:r>
          <a:r>
            <a:rPr lang="en-US" sz="1100" kern="1200" dirty="0" err="1"/>
            <a:t>gång</a:t>
          </a:r>
          <a:r>
            <a:rPr lang="en-US" sz="1100" kern="1200" dirty="0"/>
            <a:t>/</a:t>
          </a:r>
          <a:r>
            <a:rPr lang="en-US" sz="1100" kern="1200" dirty="0" err="1"/>
            <a:t>dygn</a:t>
          </a:r>
          <a:r>
            <a:rPr lang="en-US" sz="1100" kern="1200" dirty="0"/>
            <a:t>, </a:t>
          </a:r>
          <a:r>
            <a:rPr lang="en-US" sz="1100" kern="1200" dirty="0" err="1"/>
            <a:t>förslagsvis</a:t>
          </a:r>
          <a:r>
            <a:rPr lang="en-US" sz="1100" kern="1200" dirty="0"/>
            <a:t> </a:t>
          </a:r>
          <a:r>
            <a:rPr lang="en-US" sz="1100" kern="1200" dirty="0" err="1"/>
            <a:t>på</a:t>
          </a:r>
          <a:r>
            <a:rPr lang="en-US" sz="1100" kern="1200" dirty="0"/>
            <a:t> </a:t>
          </a:r>
          <a:r>
            <a:rPr lang="en-US" sz="1100" kern="1200" dirty="0" err="1"/>
            <a:t>morgonen</a:t>
          </a:r>
          <a:r>
            <a:rPr lang="en-US" sz="1100" kern="1200" dirty="0"/>
            <a:t>. </a:t>
          </a:r>
          <a:r>
            <a:rPr lang="en-US" sz="1100" kern="1200" dirty="0" err="1"/>
            <a:t>Märk</a:t>
          </a:r>
          <a:r>
            <a:rPr lang="en-US" sz="1100" kern="1200" dirty="0"/>
            <a:t> </a:t>
          </a:r>
          <a:r>
            <a:rPr lang="en-US" sz="1100" kern="1200" dirty="0" err="1"/>
            <a:t>slangen</a:t>
          </a:r>
          <a:r>
            <a:rPr lang="en-US" sz="1100" kern="1200" dirty="0"/>
            <a:t> med datum </a:t>
          </a:r>
          <a:r>
            <a:rPr lang="en-US" sz="1100" kern="1200" dirty="0" err="1"/>
            <a:t>och</a:t>
          </a:r>
          <a:r>
            <a:rPr lang="en-US" sz="1100" kern="1200" dirty="0"/>
            <a:t> </a:t>
          </a:r>
          <a:r>
            <a:rPr lang="en-US" sz="1100" kern="1200" dirty="0" err="1"/>
            <a:t>tid</a:t>
          </a:r>
          <a:r>
            <a:rPr lang="en-US" sz="1100" kern="1200" dirty="0"/>
            <a:t>.</a:t>
          </a:r>
        </a:p>
      </dsp:txBody>
      <dsp:txXfrm>
        <a:off x="2422966" y="1351782"/>
        <a:ext cx="1532812" cy="632285"/>
      </dsp:txXfrm>
    </dsp:sp>
    <dsp:sp modelId="{84CCE935-B24C-4EE4-BFBF-EEC2CAAFDF68}">
      <dsp:nvSpPr>
        <dsp:cNvPr id="0" name=""/>
        <dsp:cNvSpPr/>
      </dsp:nvSpPr>
      <dsp:spPr>
        <a:xfrm>
          <a:off x="4645545" y="400936"/>
          <a:ext cx="689765" cy="6897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0D0EED-8E8B-4EAF-B17A-442AC06C9681}">
      <dsp:nvSpPr>
        <dsp:cNvPr id="0" name=""/>
        <dsp:cNvSpPr/>
      </dsp:nvSpPr>
      <dsp:spPr>
        <a:xfrm>
          <a:off x="4224021" y="1351782"/>
          <a:ext cx="1532812" cy="63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Patienten ska sitta upp eller ha höjd huvudända. Detta för att minska risken att sondmat backar upp i matstrupen och riskerar att hamna i lungorna.</a:t>
          </a:r>
        </a:p>
      </dsp:txBody>
      <dsp:txXfrm>
        <a:off x="4224021" y="1351782"/>
        <a:ext cx="1532812" cy="632285"/>
      </dsp:txXfrm>
    </dsp:sp>
    <dsp:sp modelId="{FB216D25-ED09-472F-9919-17CA33B818A0}">
      <dsp:nvSpPr>
        <dsp:cNvPr id="0" name=""/>
        <dsp:cNvSpPr/>
      </dsp:nvSpPr>
      <dsp:spPr>
        <a:xfrm>
          <a:off x="6446599" y="400936"/>
          <a:ext cx="689765" cy="6897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D49954-2F41-4F93-B7E3-3F0EAD4418D2}">
      <dsp:nvSpPr>
        <dsp:cNvPr id="0" name=""/>
        <dsp:cNvSpPr/>
      </dsp:nvSpPr>
      <dsp:spPr>
        <a:xfrm>
          <a:off x="6025076" y="1351782"/>
          <a:ext cx="1532812" cy="63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PEG ska </a:t>
          </a:r>
          <a:r>
            <a:rPr lang="en-US" sz="1100" kern="1200" dirty="0" err="1"/>
            <a:t>alltid</a:t>
          </a:r>
          <a:r>
            <a:rPr lang="en-US" sz="1100" kern="1200" dirty="0"/>
            <a:t> </a:t>
          </a:r>
          <a:r>
            <a:rPr lang="en-US" sz="1100" kern="1200" dirty="0" err="1"/>
            <a:t>spolas</a:t>
          </a:r>
          <a:r>
            <a:rPr lang="en-US" sz="1100" kern="1200" dirty="0"/>
            <a:t> med 30-50 ml </a:t>
          </a:r>
          <a:r>
            <a:rPr lang="en-US" sz="1100" kern="1200" dirty="0" err="1"/>
            <a:t>vatten</a:t>
          </a:r>
          <a:r>
            <a:rPr lang="en-US" sz="1100" kern="1200" dirty="0"/>
            <a:t> </a:t>
          </a:r>
          <a:r>
            <a:rPr lang="en-US" sz="1100" kern="1200" dirty="0" err="1"/>
            <a:t>före</a:t>
          </a:r>
          <a:r>
            <a:rPr lang="en-US" sz="1100" kern="1200" dirty="0"/>
            <a:t> </a:t>
          </a:r>
          <a:r>
            <a:rPr lang="en-US" sz="1100" kern="1200" dirty="0" err="1"/>
            <a:t>matning</a:t>
          </a:r>
          <a:r>
            <a:rPr lang="en-US" sz="1100" kern="1200" dirty="0"/>
            <a:t> </a:t>
          </a:r>
          <a:r>
            <a:rPr lang="en-US" sz="1100" kern="1200" dirty="0" err="1"/>
            <a:t>och</a:t>
          </a:r>
          <a:r>
            <a:rPr lang="en-US" sz="1100" kern="1200" dirty="0"/>
            <a:t> </a:t>
          </a:r>
          <a:r>
            <a:rPr lang="en-US" sz="1100" kern="1200" dirty="0" err="1"/>
            <a:t>alltid</a:t>
          </a:r>
          <a:r>
            <a:rPr lang="en-US" sz="1100" kern="1200" dirty="0"/>
            <a:t> </a:t>
          </a:r>
          <a:r>
            <a:rPr lang="en-US" sz="1100" kern="1200" dirty="0" err="1"/>
            <a:t>spolas</a:t>
          </a:r>
          <a:r>
            <a:rPr lang="en-US" sz="1100" kern="1200" dirty="0"/>
            <a:t> </a:t>
          </a:r>
          <a:r>
            <a:rPr lang="en-US" sz="1100" kern="1200" dirty="0" err="1"/>
            <a:t>igenom</a:t>
          </a:r>
          <a:r>
            <a:rPr lang="en-US" sz="1100" kern="1200" dirty="0"/>
            <a:t> med </a:t>
          </a:r>
          <a:r>
            <a:rPr lang="en-US" sz="1100" kern="1200" dirty="0" err="1"/>
            <a:t>vatten</a:t>
          </a:r>
          <a:r>
            <a:rPr lang="en-US" sz="1100" kern="1200" dirty="0"/>
            <a:t> </a:t>
          </a:r>
          <a:r>
            <a:rPr lang="en-US" sz="1100" kern="1200" dirty="0" err="1"/>
            <a:t>när</a:t>
          </a:r>
          <a:r>
            <a:rPr lang="en-US" sz="1100" kern="1200" dirty="0"/>
            <a:t> </a:t>
          </a:r>
          <a:r>
            <a:rPr lang="en-US" sz="1100" kern="1200" dirty="0" err="1"/>
            <a:t>maten</a:t>
          </a:r>
          <a:r>
            <a:rPr lang="en-US" sz="1100" kern="1200" dirty="0"/>
            <a:t> </a:t>
          </a:r>
          <a:r>
            <a:rPr lang="en-US" sz="1100" kern="1200" dirty="0" err="1"/>
            <a:t>kopplas</a:t>
          </a:r>
          <a:r>
            <a:rPr lang="en-US" sz="1100" kern="1200" dirty="0"/>
            <a:t> </a:t>
          </a:r>
          <a:r>
            <a:rPr lang="en-US" sz="1100" kern="1200" dirty="0" err="1"/>
            <a:t>ifrån</a:t>
          </a:r>
          <a:r>
            <a:rPr lang="en-US" sz="1100" kern="1200" dirty="0"/>
            <a:t>.</a:t>
          </a:r>
        </a:p>
      </dsp:txBody>
      <dsp:txXfrm>
        <a:off x="6025076" y="1351782"/>
        <a:ext cx="1532812" cy="632285"/>
      </dsp:txXfrm>
    </dsp:sp>
    <dsp:sp modelId="{398C7B4A-C04A-42A3-9FDF-A533432F9054}">
      <dsp:nvSpPr>
        <dsp:cNvPr id="0" name=""/>
        <dsp:cNvSpPr/>
      </dsp:nvSpPr>
      <dsp:spPr>
        <a:xfrm>
          <a:off x="1943963" y="2367270"/>
          <a:ext cx="689765" cy="6897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9AA46B-4C64-41B1-B9E8-46FF5F31985A}">
      <dsp:nvSpPr>
        <dsp:cNvPr id="0" name=""/>
        <dsp:cNvSpPr/>
      </dsp:nvSpPr>
      <dsp:spPr>
        <a:xfrm>
          <a:off x="1522439" y="3318116"/>
          <a:ext cx="1532812" cy="63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err="1"/>
            <a:t>Sondmaten</a:t>
          </a:r>
          <a:r>
            <a:rPr lang="en-US" sz="1100" kern="1200" dirty="0"/>
            <a:t> </a:t>
          </a:r>
          <a:r>
            <a:rPr lang="en-US" sz="1100" kern="1200" dirty="0" err="1"/>
            <a:t>tillförs</a:t>
          </a:r>
          <a:r>
            <a:rPr lang="en-US" sz="1100" kern="1200" dirty="0"/>
            <a:t> via </a:t>
          </a:r>
          <a:r>
            <a:rPr lang="en-US" sz="1100" kern="1200" dirty="0" err="1"/>
            <a:t>en</a:t>
          </a:r>
          <a:r>
            <a:rPr lang="en-US" sz="1100" kern="1200" dirty="0"/>
            <a:t> </a:t>
          </a:r>
          <a:r>
            <a:rPr lang="en-US" sz="1100" kern="1200" dirty="0" err="1"/>
            <a:t>sondmatspump</a:t>
          </a:r>
          <a:r>
            <a:rPr lang="en-US" sz="1100" kern="1200" dirty="0"/>
            <a:t>. </a:t>
          </a:r>
          <a:r>
            <a:rPr lang="en-US" sz="1100" kern="1200" dirty="0" err="1"/>
            <a:t>Hastighet</a:t>
          </a:r>
          <a:r>
            <a:rPr lang="en-US" sz="1100" kern="1200" dirty="0"/>
            <a:t> </a:t>
          </a:r>
          <a:r>
            <a:rPr lang="en-US" sz="1100" kern="1200" dirty="0" err="1"/>
            <a:t>och</a:t>
          </a:r>
          <a:r>
            <a:rPr lang="en-US" sz="1100" kern="1200" dirty="0"/>
            <a:t> </a:t>
          </a:r>
          <a:r>
            <a:rPr lang="en-US" sz="1100" kern="1200" dirty="0" err="1"/>
            <a:t>sondmat</a:t>
          </a:r>
          <a:r>
            <a:rPr lang="en-US" sz="1100" kern="1200" dirty="0"/>
            <a:t> </a:t>
          </a:r>
          <a:r>
            <a:rPr lang="en-US" sz="1100" kern="1200" dirty="0" err="1"/>
            <a:t>ordinaeras</a:t>
          </a:r>
          <a:r>
            <a:rPr lang="en-US" sz="1100" kern="1200" dirty="0"/>
            <a:t> av </a:t>
          </a:r>
          <a:r>
            <a:rPr lang="en-US" sz="1100" kern="1200" dirty="0" err="1"/>
            <a:t>dietist</a:t>
          </a:r>
          <a:r>
            <a:rPr lang="en-US" sz="1100" kern="1200" dirty="0"/>
            <a:t>.</a:t>
          </a:r>
        </a:p>
      </dsp:txBody>
      <dsp:txXfrm>
        <a:off x="1522439" y="3318116"/>
        <a:ext cx="1532812" cy="632285"/>
      </dsp:txXfrm>
    </dsp:sp>
    <dsp:sp modelId="{DB106A7D-2FBD-4D2E-9F53-84A98316D43C}">
      <dsp:nvSpPr>
        <dsp:cNvPr id="0" name=""/>
        <dsp:cNvSpPr/>
      </dsp:nvSpPr>
      <dsp:spPr>
        <a:xfrm>
          <a:off x="3745017" y="2367270"/>
          <a:ext cx="689765" cy="68976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4ED498-7EC9-4AD7-B6E6-73994298835B}">
      <dsp:nvSpPr>
        <dsp:cNvPr id="0" name=""/>
        <dsp:cNvSpPr/>
      </dsp:nvSpPr>
      <dsp:spPr>
        <a:xfrm>
          <a:off x="3323494" y="3318116"/>
          <a:ext cx="1532812" cy="63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Läkemedel ska krossas och lösas upp i vatten före administrering. Om läkemedel inte krossas ordentligt kan de orsaka stopp i PEG.</a:t>
          </a:r>
        </a:p>
      </dsp:txBody>
      <dsp:txXfrm>
        <a:off x="3323494" y="3318116"/>
        <a:ext cx="1532812" cy="632285"/>
      </dsp:txXfrm>
    </dsp:sp>
    <dsp:sp modelId="{9DFF58D8-7C4A-4379-8AF4-460DE32E0D1B}">
      <dsp:nvSpPr>
        <dsp:cNvPr id="0" name=""/>
        <dsp:cNvSpPr/>
      </dsp:nvSpPr>
      <dsp:spPr>
        <a:xfrm>
          <a:off x="5546072" y="2505244"/>
          <a:ext cx="689765" cy="68976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D2A0C4-61B7-4D97-BCD3-4C67AF8D2DA9}">
      <dsp:nvSpPr>
        <dsp:cNvPr id="0" name=""/>
        <dsp:cNvSpPr/>
      </dsp:nvSpPr>
      <dsp:spPr>
        <a:xfrm>
          <a:off x="5124548" y="3318116"/>
          <a:ext cx="1532812" cy="63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Om PEG </a:t>
          </a:r>
          <a:r>
            <a:rPr lang="en-US" sz="1100" kern="1200" dirty="0" err="1"/>
            <a:t>inte</a:t>
          </a:r>
          <a:r>
            <a:rPr lang="en-US" sz="1100" kern="1200" dirty="0"/>
            <a:t> </a:t>
          </a:r>
          <a:r>
            <a:rPr lang="en-US" sz="1100" kern="1200" dirty="0" err="1"/>
            <a:t>används</a:t>
          </a:r>
          <a:r>
            <a:rPr lang="en-US" sz="1100" kern="1200" dirty="0"/>
            <a:t> ska den </a:t>
          </a:r>
          <a:r>
            <a:rPr lang="en-US" sz="1100" kern="1200" dirty="0" err="1"/>
            <a:t>dagligen</a:t>
          </a:r>
          <a:r>
            <a:rPr lang="en-US" sz="1100" kern="1200" dirty="0"/>
            <a:t> </a:t>
          </a:r>
          <a:r>
            <a:rPr lang="en-US" sz="1100" kern="1200" dirty="0" err="1"/>
            <a:t>spolas</a:t>
          </a:r>
          <a:r>
            <a:rPr lang="en-US" sz="1100" kern="1200" dirty="0"/>
            <a:t> </a:t>
          </a:r>
          <a:r>
            <a:rPr lang="en-US" sz="1100" kern="1200" dirty="0" err="1"/>
            <a:t>igenom</a:t>
          </a:r>
          <a:r>
            <a:rPr lang="en-US" sz="1100" kern="1200" dirty="0"/>
            <a:t> med </a:t>
          </a:r>
          <a:r>
            <a:rPr lang="en-US" sz="1100" kern="1200" dirty="0" err="1"/>
            <a:t>vatten</a:t>
          </a:r>
          <a:r>
            <a:rPr lang="en-US" sz="1100" kern="1200" dirty="0"/>
            <a:t>.</a:t>
          </a:r>
        </a:p>
      </dsp:txBody>
      <dsp:txXfrm>
        <a:off x="5124548" y="3318116"/>
        <a:ext cx="1532812" cy="63228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AA52EF4-A221-4FBA-AE64-7D3430AC67F7}"/>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32BD1A5-6026-4E78-85A1-B63ECA44EC0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86DF61DB-AC4B-450F-93C3-C71E4FE8A52E}" type="datetimeFigureOut">
              <a:rPr lang="sv-SE" smtClean="0"/>
              <a:t>2026-03-23</a:t>
            </a:fld>
            <a:endParaRPr lang="sv-SE"/>
          </a:p>
        </p:txBody>
      </p:sp>
      <p:sp>
        <p:nvSpPr>
          <p:cNvPr id="4" name="Platshållare för sidfot 3">
            <a:extLst>
              <a:ext uri="{FF2B5EF4-FFF2-40B4-BE49-F238E27FC236}">
                <a16:creationId xmlns:a16="http://schemas.microsoft.com/office/drawing/2014/main" id="{B5FC5327-66F8-43D6-BB05-7AEBF3D072CC}"/>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9E72939-E2AA-4A0B-87BE-CBFB641A7BFA}"/>
              </a:ext>
            </a:extLst>
          </p:cNvPr>
          <p:cNvSpPr>
            <a:spLocks noGrp="1"/>
          </p:cNvSpPr>
          <p:nvPr>
            <p:ph type="sldNum" sz="quarter" idx="3"/>
          </p:nvPr>
        </p:nvSpPr>
        <p:spPr>
          <a:xfrm>
            <a:off x="3849688" y="9431338"/>
            <a:ext cx="2946400" cy="498475"/>
          </a:xfrm>
          <a:prstGeom prst="rect">
            <a:avLst/>
          </a:prstGeom>
        </p:spPr>
        <p:txBody>
          <a:bodyPr vert="horz" lIns="91440" tIns="45720" rIns="91440" bIns="45720" rtlCol="0" anchor="b"/>
          <a:lstStyle>
            <a:lvl1pPr algn="r">
              <a:defRPr sz="1200"/>
            </a:lvl1pPr>
          </a:lstStyle>
          <a:p>
            <a:fld id="{1E0354C0-ECD5-4C44-8214-B6A420EC7CA9}" type="slidenum">
              <a:rPr lang="sv-SE" smtClean="0"/>
              <a:t>‹#›</a:t>
            </a:fld>
            <a:endParaRPr lang="sv-SE"/>
          </a:p>
        </p:txBody>
      </p:sp>
    </p:spTree>
    <p:extLst>
      <p:ext uri="{BB962C8B-B14F-4D97-AF65-F5344CB8AC3E}">
        <p14:creationId xmlns:p14="http://schemas.microsoft.com/office/powerpoint/2010/main" val="5378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A686C6F5-63B6-49E7-B2F9-5F41140D9FE4}" type="datetimeFigureOut">
              <a:rPr lang="en-GB" smtClean="0"/>
              <a:t>23/03/2026</a:t>
            </a:fld>
            <a:endParaRPr lang="en-GB"/>
          </a:p>
        </p:txBody>
      </p:sp>
      <p:sp>
        <p:nvSpPr>
          <p:cNvPr id="4" name="Platshållare för bildobjekt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49688" y="9431338"/>
            <a:ext cx="2946400" cy="498475"/>
          </a:xfrm>
          <a:prstGeom prst="rect">
            <a:avLst/>
          </a:prstGeom>
        </p:spPr>
        <p:txBody>
          <a:bodyPr vert="horz" lIns="91440" tIns="45720" rIns="91440" bIns="45720" rtlCol="0" anchor="b"/>
          <a:lstStyle>
            <a:lvl1pPr algn="r">
              <a:defRPr sz="1200"/>
            </a:lvl1pPr>
          </a:lstStyle>
          <a:p>
            <a:fld id="{7C088DA3-5DB5-423B-869F-710A2F573C74}" type="slidenum">
              <a:rPr lang="en-GB" smtClean="0"/>
              <a:t>‹#›</a:t>
            </a:fld>
            <a:endParaRPr lang="en-GB"/>
          </a:p>
        </p:txBody>
      </p:sp>
    </p:spTree>
    <p:extLst>
      <p:ext uri="{BB962C8B-B14F-4D97-AF65-F5344CB8AC3E}">
        <p14:creationId xmlns:p14="http://schemas.microsoft.com/office/powerpoint/2010/main" val="231471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1</a:t>
            </a:fld>
            <a:endParaRPr lang="sv-SE" dirty="0"/>
          </a:p>
        </p:txBody>
      </p:sp>
    </p:spTree>
    <p:extLst>
      <p:ext uri="{BB962C8B-B14F-4D97-AF65-F5344CB8AC3E}">
        <p14:creationId xmlns:p14="http://schemas.microsoft.com/office/powerpoint/2010/main" val="212760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2</a:t>
            </a:fld>
            <a:endParaRPr lang="sv-SE" dirty="0"/>
          </a:p>
        </p:txBody>
      </p:sp>
    </p:spTree>
    <p:extLst>
      <p:ext uri="{BB962C8B-B14F-4D97-AF65-F5344CB8AC3E}">
        <p14:creationId xmlns:p14="http://schemas.microsoft.com/office/powerpoint/2010/main" val="237232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3</a:t>
            </a:fld>
            <a:endParaRPr lang="sv-SE" dirty="0"/>
          </a:p>
        </p:txBody>
      </p:sp>
    </p:spTree>
    <p:extLst>
      <p:ext uri="{BB962C8B-B14F-4D97-AF65-F5344CB8AC3E}">
        <p14:creationId xmlns:p14="http://schemas.microsoft.com/office/powerpoint/2010/main" val="120478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13</a:t>
            </a:fld>
            <a:endParaRPr lang="sv-SE" dirty="0"/>
          </a:p>
        </p:txBody>
      </p:sp>
    </p:spTree>
    <p:extLst>
      <p:ext uri="{BB962C8B-B14F-4D97-AF65-F5344CB8AC3E}">
        <p14:creationId xmlns:p14="http://schemas.microsoft.com/office/powerpoint/2010/main" val="2256545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bild">
    <p:bg>
      <p:bgPr>
        <a:solidFill>
          <a:srgbClr val="00ADB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321DD-D9B2-4EAE-AF79-0962788E7A2B}"/>
              </a:ext>
            </a:extLst>
          </p:cNvPr>
          <p:cNvSpPr>
            <a:spLocks noGrp="1"/>
          </p:cNvSpPr>
          <p:nvPr>
            <p:ph type="title" hasCustomPrompt="1"/>
          </p:nvPr>
        </p:nvSpPr>
        <p:spPr>
          <a:xfrm>
            <a:off x="639791" y="2437430"/>
            <a:ext cx="10212693" cy="1325563"/>
          </a:xfrm>
          <a:effectLst>
            <a:outerShdw blurRad="431800" sx="102000" sy="102000" algn="ctr" rotWithShape="0">
              <a:schemeClr val="tx1">
                <a:alpha val="60000"/>
              </a:schemeClr>
            </a:outerShdw>
          </a:effectLst>
        </p:spPr>
        <p:txBody>
          <a:bodyPr anchor="b"/>
          <a:lstStyle>
            <a:lvl1pPr>
              <a:defRPr lang="en-GB" sz="4800" kern="1200" cap="all" baseline="0" dirty="0" smtClean="0">
                <a:solidFill>
                  <a:schemeClr val="bg1"/>
                </a:solidFill>
                <a:effectLst>
                  <a:outerShdw blurRad="431800" sx="102000" sy="102000" algn="ctr" rotWithShape="0">
                    <a:prstClr val="black">
                      <a:alpha val="60000"/>
                    </a:prstClr>
                  </a:outerShdw>
                  <a:reflection stA="45000" endPos="0" dist="50800" dir="5400000" sy="-100000" algn="bl" rotWithShape="0"/>
                </a:effectLst>
                <a:latin typeface="+mj-lt"/>
                <a:ea typeface="+mj-ea"/>
                <a:cs typeface="+mj-cs"/>
              </a:defRPr>
            </a:lvl1pPr>
          </a:lstStyle>
          <a:p>
            <a:r>
              <a:rPr lang="sv-SE" dirty="0"/>
              <a:t>Redigera text</a:t>
            </a:r>
          </a:p>
        </p:txBody>
      </p:sp>
      <p:sp>
        <p:nvSpPr>
          <p:cNvPr id="16" name="Platshållare för text 15">
            <a:extLst>
              <a:ext uri="{FF2B5EF4-FFF2-40B4-BE49-F238E27FC236}">
                <a16:creationId xmlns:a16="http://schemas.microsoft.com/office/drawing/2014/main" id="{93A2A7EE-308B-4807-8CF2-EFEBBEE1D2B6}"/>
              </a:ext>
            </a:extLst>
          </p:cNvPr>
          <p:cNvSpPr>
            <a:spLocks noGrp="1"/>
          </p:cNvSpPr>
          <p:nvPr>
            <p:ph type="body" sz="quarter" idx="16" hasCustomPrompt="1"/>
          </p:nvPr>
        </p:nvSpPr>
        <p:spPr>
          <a:xfrm>
            <a:off x="639792" y="3817333"/>
            <a:ext cx="10212693" cy="919767"/>
          </a:xfrm>
          <a:effectLst>
            <a:outerShdw blurRad="431800" sx="102000" sy="102000" algn="ctr" rotWithShape="0">
              <a:schemeClr val="tx1">
                <a:alpha val="60000"/>
              </a:schemeClr>
            </a:outerShdw>
          </a:effectLst>
        </p:spPr>
        <p:txBody>
          <a:bodyPr>
            <a:noAutofit/>
          </a:bodyPr>
          <a:lstStyle>
            <a:lvl1pPr marL="0" indent="0">
              <a:buNone/>
              <a:defRPr lang="sv-SE" sz="2400" b="0" kern="1200" dirty="0">
                <a:solidFill>
                  <a:schemeClr val="bg1"/>
                </a:solidFill>
                <a:effectLst>
                  <a:outerShdw blurRad="431800" dist="50800" sx="102000" sy="102000" algn="ctr" rotWithShape="0">
                    <a:schemeClr val="tx1">
                      <a:alpha val="60000"/>
                    </a:schemeClr>
                  </a:outerShdw>
                </a:effectLst>
                <a:latin typeface="+mj-lt"/>
                <a:ea typeface="+mn-ea"/>
                <a:cs typeface="+mn-cs"/>
              </a:defRPr>
            </a:lvl1pPr>
          </a:lstStyle>
          <a:p>
            <a:pPr lvl="0"/>
            <a:r>
              <a:rPr lang="sv-SE" dirty="0"/>
              <a:t>Redigera format för bakgrundstext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lvl1pPr>
              <a:defRPr>
                <a:solidFill>
                  <a:schemeClr val="bg1"/>
                </a:solidFill>
              </a:defRPr>
            </a:lvl1pPr>
          </a:lstStyle>
          <a:p>
            <a:r>
              <a:rPr lang="sv-SE" dirty="0"/>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sp>
        <p:nvSpPr>
          <p:cNvPr id="9" name="textruta 8">
            <a:extLst>
              <a:ext uri="{FF2B5EF4-FFF2-40B4-BE49-F238E27FC236}">
                <a16:creationId xmlns:a16="http://schemas.microsoft.com/office/drawing/2014/main" id="{EE1DA8B7-4757-4D9C-8531-9B8B734BBDFE}"/>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pic>
        <p:nvPicPr>
          <p:cNvPr id="3" name="Bildobjekt 9">
            <a:extLst>
              <a:ext uri="{FF2B5EF4-FFF2-40B4-BE49-F238E27FC236}">
                <a16:creationId xmlns:a16="http://schemas.microsoft.com/office/drawing/2014/main" id="{B7BC6F34-AD60-6330-0621-FEA85A3BF2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97313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collage 2">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D67BC8D-5DA5-4E79-BC06-B1186574795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9" name="Platshållare för bild 2">
            <a:extLst>
              <a:ext uri="{FF2B5EF4-FFF2-40B4-BE49-F238E27FC236}">
                <a16:creationId xmlns:a16="http://schemas.microsoft.com/office/drawing/2014/main" id="{59935704-DD69-45C8-93D6-70C51DB09123}"/>
              </a:ext>
            </a:extLst>
          </p:cNvPr>
          <p:cNvSpPr>
            <a:spLocks noGrp="1"/>
          </p:cNvSpPr>
          <p:nvPr>
            <p:ph type="pic" idx="13"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4" name="Platshållare för text 3">
            <a:extLst>
              <a:ext uri="{FF2B5EF4-FFF2-40B4-BE49-F238E27FC236}">
                <a16:creationId xmlns:a16="http://schemas.microsoft.com/office/drawing/2014/main" id="{A0A09E10-170F-4155-A3FD-6E245A2D1789}"/>
              </a:ext>
            </a:extLst>
          </p:cNvPr>
          <p:cNvSpPr>
            <a:spLocks noGrp="1"/>
          </p:cNvSpPr>
          <p:nvPr>
            <p:ph type="body" sz="quarter" idx="14"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35986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collage 3">
    <p:bg>
      <p:bgPr>
        <a:solidFill>
          <a:schemeClr val="bg1"/>
        </a:solidFill>
        <a:effectLst/>
      </p:bgPr>
    </p:bg>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50212A9E-C464-42DE-825E-5F023B24AAB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7" name="Platshållare för bild 2">
            <a:extLst>
              <a:ext uri="{FF2B5EF4-FFF2-40B4-BE49-F238E27FC236}">
                <a16:creationId xmlns:a16="http://schemas.microsoft.com/office/drawing/2014/main" id="{BB7266A3-AE9B-4E41-8602-A62536078EE6}"/>
              </a:ext>
            </a:extLst>
          </p:cNvPr>
          <p:cNvSpPr>
            <a:spLocks noGrp="1"/>
          </p:cNvSpPr>
          <p:nvPr>
            <p:ph type="pic" idx="13" hasCustomPrompt="1"/>
          </p:nvPr>
        </p:nvSpPr>
        <p:spPr>
          <a:xfrm>
            <a:off x="6150194" y="-238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8" name="Platshållare för bild 2">
            <a:extLst>
              <a:ext uri="{FF2B5EF4-FFF2-40B4-BE49-F238E27FC236}">
                <a16:creationId xmlns:a16="http://schemas.microsoft.com/office/drawing/2014/main" id="{4557595D-B44E-423B-B53D-C5F7E2838051}"/>
              </a:ext>
            </a:extLst>
          </p:cNvPr>
          <p:cNvSpPr>
            <a:spLocks noGrp="1"/>
          </p:cNvSpPr>
          <p:nvPr>
            <p:ph type="pic" idx="16" hasCustomPrompt="1"/>
          </p:nvPr>
        </p:nvSpPr>
        <p:spPr>
          <a:xfrm>
            <a:off x="6144001" y="347999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3" name="Platshållare för text 2">
            <a:extLst>
              <a:ext uri="{FF2B5EF4-FFF2-40B4-BE49-F238E27FC236}">
                <a16:creationId xmlns:a16="http://schemas.microsoft.com/office/drawing/2014/main" id="{E75AB8A6-31DF-4D12-BDDD-85AA79E1F501}"/>
              </a:ext>
            </a:extLst>
          </p:cNvPr>
          <p:cNvSpPr>
            <a:spLocks noGrp="1"/>
          </p:cNvSpPr>
          <p:nvPr>
            <p:ph type="body" sz="quarter" idx="17" hasCustomPrompt="1"/>
          </p:nvPr>
        </p:nvSpPr>
        <p:spPr>
          <a:xfrm>
            <a:off x="9796460" y="5951833"/>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51730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collage 4">
    <p:bg>
      <p:bgPr>
        <a:solidFill>
          <a:schemeClr val="bg1"/>
        </a:solidFill>
        <a:effectLst/>
      </p:bgPr>
    </p:bg>
    <p:spTree>
      <p:nvGrpSpPr>
        <p:cNvPr id="1" name=""/>
        <p:cNvGrpSpPr/>
        <p:nvPr/>
      </p:nvGrpSpPr>
      <p:grpSpPr>
        <a:xfrm>
          <a:off x="0" y="0"/>
          <a:ext cx="0" cy="0"/>
          <a:chOff x="0" y="0"/>
          <a:chExt cx="0" cy="0"/>
        </a:xfrm>
      </p:grpSpPr>
      <p:sp>
        <p:nvSpPr>
          <p:cNvPr id="16" name="Platshållare för bild 2">
            <a:extLst>
              <a:ext uri="{FF2B5EF4-FFF2-40B4-BE49-F238E27FC236}">
                <a16:creationId xmlns:a16="http://schemas.microsoft.com/office/drawing/2014/main" id="{7424A79F-1B59-4EC6-9F01-F1065E75C5F2}"/>
              </a:ext>
            </a:extLst>
          </p:cNvPr>
          <p:cNvSpPr>
            <a:spLocks noGrp="1"/>
          </p:cNvSpPr>
          <p:nvPr>
            <p:ph type="pic" idx="18" hasCustomPrompt="1"/>
          </p:nvPr>
        </p:nvSpPr>
        <p:spPr>
          <a:xfrm>
            <a:off x="1"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4" name="Platshållare för bild 2">
            <a:extLst>
              <a:ext uri="{FF2B5EF4-FFF2-40B4-BE49-F238E27FC236}">
                <a16:creationId xmlns:a16="http://schemas.microsoft.com/office/drawing/2014/main" id="{029A61F7-5DB6-4394-9D77-1AD82E0FC402}"/>
              </a:ext>
            </a:extLst>
          </p:cNvPr>
          <p:cNvSpPr>
            <a:spLocks noGrp="1"/>
          </p:cNvSpPr>
          <p:nvPr>
            <p:ph type="pic" idx="13" hasCustomPrompt="1"/>
          </p:nvPr>
        </p:nvSpPr>
        <p:spPr>
          <a:xfrm>
            <a:off x="6151144"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7" name="Platshållare för bild 2">
            <a:extLst>
              <a:ext uri="{FF2B5EF4-FFF2-40B4-BE49-F238E27FC236}">
                <a16:creationId xmlns:a16="http://schemas.microsoft.com/office/drawing/2014/main" id="{5B71CF3F-4A3E-473B-8B31-F97164CD0D8F}"/>
              </a:ext>
            </a:extLst>
          </p:cNvPr>
          <p:cNvSpPr>
            <a:spLocks noGrp="1"/>
          </p:cNvSpPr>
          <p:nvPr>
            <p:ph type="pic" idx="19" hasCustomPrompt="1"/>
          </p:nvPr>
        </p:nvSpPr>
        <p:spPr>
          <a:xfrm>
            <a:off x="1"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5" name="Platshållare för bild 2">
            <a:extLst>
              <a:ext uri="{FF2B5EF4-FFF2-40B4-BE49-F238E27FC236}">
                <a16:creationId xmlns:a16="http://schemas.microsoft.com/office/drawing/2014/main" id="{D59F388B-B781-43C5-8930-9169432CCE73}"/>
              </a:ext>
            </a:extLst>
          </p:cNvPr>
          <p:cNvSpPr>
            <a:spLocks noGrp="1"/>
          </p:cNvSpPr>
          <p:nvPr>
            <p:ph type="pic" idx="16" hasCustomPrompt="1"/>
          </p:nvPr>
        </p:nvSpPr>
        <p:spPr>
          <a:xfrm>
            <a:off x="6151144"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3" name="Platshållare för text 2">
            <a:extLst>
              <a:ext uri="{FF2B5EF4-FFF2-40B4-BE49-F238E27FC236}">
                <a16:creationId xmlns:a16="http://schemas.microsoft.com/office/drawing/2014/main" id="{3AF3568C-A856-4C22-9290-890FA2F52398}"/>
              </a:ext>
            </a:extLst>
          </p:cNvPr>
          <p:cNvSpPr>
            <a:spLocks noGrp="1"/>
          </p:cNvSpPr>
          <p:nvPr>
            <p:ph type="body" sz="quarter" idx="20"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903387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vart rubrik, text hel ljus bild">
    <p:bg>
      <p:bgPr>
        <a:solidFill>
          <a:srgbClr val="00ADBA">
            <a:alpha val="20000"/>
          </a:srgbClr>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a:effectLst>
            <a:outerShdw blurRad="431800" sx="102000" sy="102000" algn="ctr" rotWithShape="0">
              <a:schemeClr val="bg1">
                <a:alpha val="60000"/>
              </a:schemeClr>
            </a:outerShdw>
          </a:effectLst>
        </p:spPr>
        <p:txBody>
          <a:bodyPr>
            <a:normAutofit/>
          </a:bodyPr>
          <a:lstStyle>
            <a:lvl1pPr>
              <a:defRPr lang="sv-SE" sz="4200" kern="1200" dirty="0">
                <a:solidFill>
                  <a:schemeClr val="tx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dirty="0"/>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pic>
        <p:nvPicPr>
          <p:cNvPr id="9" name="Bildobjekt 8">
            <a:extLst>
              <a:ext uri="{FF2B5EF4-FFF2-40B4-BE49-F238E27FC236}">
                <a16:creationId xmlns:a16="http://schemas.microsoft.com/office/drawing/2014/main" id="{8FE46B08-D3FF-4DE6-A0A7-7EE395A6E9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795729" y="5955824"/>
            <a:ext cx="2012116" cy="635953"/>
          </a:xfrm>
          <a:prstGeom prst="rect">
            <a:avLst/>
          </a:prstGeom>
        </p:spPr>
      </p:pic>
      <p:sp>
        <p:nvSpPr>
          <p:cNvPr id="3" name="Platshållare för text 2">
            <a:extLst>
              <a:ext uri="{FF2B5EF4-FFF2-40B4-BE49-F238E27FC236}">
                <a16:creationId xmlns:a16="http://schemas.microsoft.com/office/drawing/2014/main" id="{E6155EB1-40EA-4333-A5B8-5F76C366DDB7}"/>
              </a:ext>
            </a:extLst>
          </p:cNvPr>
          <p:cNvSpPr>
            <a:spLocks noGrp="1"/>
          </p:cNvSpPr>
          <p:nvPr>
            <p:ph type="body" sz="quarter" idx="18"/>
          </p:nvPr>
        </p:nvSpPr>
        <p:spPr>
          <a:xfrm>
            <a:off x="655068" y="2710340"/>
            <a:ext cx="5795514" cy="2921358"/>
          </a:xfrm>
          <a:effectLst>
            <a:outerShdw blurRad="431800" sx="102000" sy="102000" algn="ctr" rotWithShape="0">
              <a:schemeClr val="bg1">
                <a:alpha val="60000"/>
              </a:schemeClr>
            </a:outerShdw>
          </a:effectLst>
        </p:spPr>
        <p:txBody>
          <a:bodyPr anchor="b" anchorCtr="0"/>
          <a:lstStyle>
            <a:lvl1pPr marL="180000" indent="-180000">
              <a:defRPr sz="2400" b="0">
                <a:effectLst>
                  <a:outerShdw blurRad="558800" dist="50800" dir="5400000" algn="tl">
                    <a:srgbClr val="000000">
                      <a:alpha val="60000"/>
                    </a:srgbClr>
                  </a:outerShdw>
                </a:effectLst>
              </a:defRPr>
            </a:lvl1pPr>
          </a:lstStyle>
          <a:p>
            <a:pPr lvl="0"/>
            <a:r>
              <a:rPr lang="sv-SE"/>
              <a:t>Klicka här för att ändra format på bakgrundstexten</a:t>
            </a:r>
          </a:p>
        </p:txBody>
      </p:sp>
      <p:sp>
        <p:nvSpPr>
          <p:cNvPr id="11" name="textruta 10">
            <a:extLst>
              <a:ext uri="{FF2B5EF4-FFF2-40B4-BE49-F238E27FC236}">
                <a16:creationId xmlns:a16="http://schemas.microsoft.com/office/drawing/2014/main" id="{45DCB75F-F8F9-478C-A12E-320A32C68211}"/>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spTree>
    <p:extLst>
      <p:ext uri="{BB962C8B-B14F-4D97-AF65-F5344CB8AC3E}">
        <p14:creationId xmlns:p14="http://schemas.microsoft.com/office/powerpoint/2010/main" val="3997214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text YTA 1">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97104-044F-41BF-94DC-B093FBCDA021}"/>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6" name="Bildobjekt 9">
            <a:extLst>
              <a:ext uri="{FF2B5EF4-FFF2-40B4-BE49-F238E27FC236}">
                <a16:creationId xmlns:a16="http://schemas.microsoft.com/office/drawing/2014/main" id="{BA3192CD-5AA2-0161-9B74-7B78FF742D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10" name="Platshållare för text 9">
            <a:extLst>
              <a:ext uri="{FF2B5EF4-FFF2-40B4-BE49-F238E27FC236}">
                <a16:creationId xmlns:a16="http://schemas.microsoft.com/office/drawing/2014/main" id="{5751F454-9157-2B2C-9E4B-652D19638586}"/>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75608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 text YTA 2">
    <p:bg>
      <p:bgPr>
        <a:solidFill>
          <a:schemeClr val="accent5"/>
        </a:solidFill>
        <a:effectLst/>
      </p:bgPr>
    </p:bg>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7CCD8F0C-D47B-4D33-A65C-93947E97FF0B}"/>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2" name="Bildobjekt 9">
            <a:extLst>
              <a:ext uri="{FF2B5EF4-FFF2-40B4-BE49-F238E27FC236}">
                <a16:creationId xmlns:a16="http://schemas.microsoft.com/office/drawing/2014/main" id="{257C2E31-97B1-8F92-07CE-A035E00497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109940DB-A5E5-9621-F868-6C08A38B25A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721862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ubrik, text YTA 3">
    <p:bg>
      <p:bgPr>
        <a:solidFill>
          <a:schemeClr val="accent2"/>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C0D44B3E-2230-4E61-9087-BC24BA6C1527}"/>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2" name="Bildobjekt 9">
            <a:extLst>
              <a:ext uri="{FF2B5EF4-FFF2-40B4-BE49-F238E27FC236}">
                <a16:creationId xmlns:a16="http://schemas.microsoft.com/office/drawing/2014/main" id="{686F5218-ACF6-0E48-E030-5AA6BA905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CEC9BAC3-3881-1DA6-19C5-145A5622CA8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6930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 text YTA 4">
    <p:bg>
      <p:bgPr>
        <a:solidFill>
          <a:schemeClr val="accent3"/>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2" name="Bildobjekt 9">
            <a:extLst>
              <a:ext uri="{FF2B5EF4-FFF2-40B4-BE49-F238E27FC236}">
                <a16:creationId xmlns:a16="http://schemas.microsoft.com/office/drawing/2014/main" id="{10A266B6-17AF-BD1A-0C21-38792FCD8F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72E4BFF7-399A-4A0E-BAC8-47B0DCF0C0A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7953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 text YTA 5">
    <p:bg>
      <p:bgPr>
        <a:solidFill>
          <a:srgbClr val="00ADBA"/>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9">
            <a:extLst>
              <a:ext uri="{FF2B5EF4-FFF2-40B4-BE49-F238E27FC236}">
                <a16:creationId xmlns:a16="http://schemas.microsoft.com/office/drawing/2014/main" id="{BFD40A6E-4987-8EE9-756D-391A42AB2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2" name="Platshållare för text 9">
            <a:extLst>
              <a:ext uri="{FF2B5EF4-FFF2-40B4-BE49-F238E27FC236}">
                <a16:creationId xmlns:a16="http://schemas.microsoft.com/office/drawing/2014/main" id="{1E6127E5-3EBB-9689-4FE1-680885C6DBD2}"/>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3000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 text YTA 6">
    <p:bg>
      <p:bgPr>
        <a:solidFill>
          <a:srgbClr val="DC6EAA"/>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9">
            <a:extLst>
              <a:ext uri="{FF2B5EF4-FFF2-40B4-BE49-F238E27FC236}">
                <a16:creationId xmlns:a16="http://schemas.microsoft.com/office/drawing/2014/main" id="{EBA4AC54-216B-DEC2-1E17-8C5CD323F6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2" name="Platshållare för text 9">
            <a:extLst>
              <a:ext uri="{FF2B5EF4-FFF2-40B4-BE49-F238E27FC236}">
                <a16:creationId xmlns:a16="http://schemas.microsoft.com/office/drawing/2014/main" id="{0CFE23BF-1CE1-CC40-720C-17877FA095FB}"/>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8678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text halv bild">
    <p:bg>
      <p:bgPr>
        <a:solidFill>
          <a:schemeClr val="bg1"/>
        </a:solidFill>
        <a:effectLst/>
      </p:bgPr>
    </p:bg>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83BA74EE-1BA3-4895-A5D2-64B1E8E7F6A2}"/>
              </a:ext>
            </a:extLst>
          </p:cNvPr>
          <p:cNvSpPr>
            <a:spLocks noGrp="1"/>
          </p:cNvSpPr>
          <p:nvPr>
            <p:ph type="body" sz="quarter" idx="21"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
        <p:nvSpPr>
          <p:cNvPr id="5" name="Platshållare för text 4">
            <a:extLst>
              <a:ext uri="{FF2B5EF4-FFF2-40B4-BE49-F238E27FC236}">
                <a16:creationId xmlns:a16="http://schemas.microsoft.com/office/drawing/2014/main" id="{44779CC6-60C0-C179-69FB-D21689DB312A}"/>
              </a:ext>
            </a:extLst>
          </p:cNvPr>
          <p:cNvSpPr>
            <a:spLocks noGrp="1"/>
          </p:cNvSpPr>
          <p:nvPr>
            <p:ph type="body" sz="quarter" idx="22"/>
          </p:nvPr>
        </p:nvSpPr>
        <p:spPr>
          <a:xfrm>
            <a:off x="639763" y="1993899"/>
            <a:ext cx="5233470" cy="3975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72844774"/>
      </p:ext>
    </p:extLst>
  </p:cSld>
  <p:clrMapOvr>
    <a:masterClrMapping/>
  </p:clrMapOvr>
  <p:extLst>
    <p:ext uri="{DCECCB84-F9BA-43D5-87BE-67443E8EF086}">
      <p15:sldGuideLst xmlns:p15="http://schemas.microsoft.com/office/powerpoint/2012/main">
        <p15:guide id="1" orient="horz" pos="1176"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 text BAS 1">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91C0B8D-FD03-4137-959C-C2131EBF13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7718"/>
          <a:stretch/>
        </p:blipFill>
        <p:spPr>
          <a:xfrm>
            <a:off x="8234305" y="882652"/>
            <a:ext cx="3957695" cy="5979160"/>
          </a:xfrm>
          <a:prstGeom prst="rect">
            <a:avLst/>
          </a:prstGeom>
        </p:spPr>
      </p:pic>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2" name="textruta 11">
            <a:extLst>
              <a:ext uri="{FF2B5EF4-FFF2-40B4-BE49-F238E27FC236}">
                <a16:creationId xmlns:a16="http://schemas.microsoft.com/office/drawing/2014/main" id="{24C6D7BA-915D-42FE-B952-FDE6EBCF961E}"/>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6" name="Platshållare för text 9">
            <a:extLst>
              <a:ext uri="{FF2B5EF4-FFF2-40B4-BE49-F238E27FC236}">
                <a16:creationId xmlns:a16="http://schemas.microsoft.com/office/drawing/2014/main" id="{BB835F50-038A-C4FB-B09A-129D9CEE7ED9}"/>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8" name="Bildobjekt 9">
            <a:extLst>
              <a:ext uri="{FF2B5EF4-FFF2-40B4-BE49-F238E27FC236}">
                <a16:creationId xmlns:a16="http://schemas.microsoft.com/office/drawing/2014/main" id="{6DFB45F0-12B8-C0EC-78DC-19DFD390F3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888606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text BAS 2">
    <p:spTree>
      <p:nvGrpSpPr>
        <p:cNvPr id="1" name=""/>
        <p:cNvGrpSpPr/>
        <p:nvPr/>
      </p:nvGrpSpPr>
      <p:grpSpPr>
        <a:xfrm>
          <a:off x="0" y="0"/>
          <a:ext cx="0" cy="0"/>
          <a:chOff x="0" y="0"/>
          <a:chExt cx="0" cy="0"/>
        </a:xfrm>
      </p:grpSpPr>
      <p:pic>
        <p:nvPicPr>
          <p:cNvPr id="10" name="53F831D6-7135-4A24-99C1-F0DF17C94649" descr="619662A7-C6E3-493E-AB4D-8A0EB9BEFD5A@chimney">
            <a:extLst>
              <a:ext uri="{FF2B5EF4-FFF2-40B4-BE49-F238E27FC236}">
                <a16:creationId xmlns:a16="http://schemas.microsoft.com/office/drawing/2014/main" id="{446C5C2E-84C1-468B-8495-1E19C6F13A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22" y="0"/>
            <a:ext cx="12167678" cy="685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F2A74945-F6A6-4723-B1C7-CE05F8169B5E}"/>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3" name="textruta 12">
            <a:extLst>
              <a:ext uri="{FF2B5EF4-FFF2-40B4-BE49-F238E27FC236}">
                <a16:creationId xmlns:a16="http://schemas.microsoft.com/office/drawing/2014/main" id="{50088F07-221B-4592-BD24-D62E4EC00BD0}"/>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45B9D934-1423-0FE8-486C-3F94A8455B4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47F4EBF1-E4EE-352B-712A-F91B5F6387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04622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 text BAS 3">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4AF43B1-71B2-46E5-8479-C58CF8859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80401" y="128816"/>
            <a:ext cx="3911600" cy="6767574"/>
          </a:xfrm>
          <a:prstGeom prst="rect">
            <a:avLst/>
          </a:prstGeom>
        </p:spPr>
      </p:pic>
      <p:sp>
        <p:nvSpPr>
          <p:cNvPr id="11" name="Rubrik 1">
            <a:extLst>
              <a:ext uri="{FF2B5EF4-FFF2-40B4-BE49-F238E27FC236}">
                <a16:creationId xmlns:a16="http://schemas.microsoft.com/office/drawing/2014/main" id="{7E10A433-C73D-4180-B2D7-A447536AD354}"/>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3" name="textruta 12">
            <a:extLst>
              <a:ext uri="{FF2B5EF4-FFF2-40B4-BE49-F238E27FC236}">
                <a16:creationId xmlns:a16="http://schemas.microsoft.com/office/drawing/2014/main" id="{FFEF107E-4AC8-4982-8F56-2345429F6954}"/>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FE3454E4-EEE4-5F80-F1F8-CB323C568DA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BDB4EDA6-2AEF-CD65-B61F-9F7A4275C4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952937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 text BAS 4">
    <p:spTree>
      <p:nvGrpSpPr>
        <p:cNvPr id="1" name=""/>
        <p:cNvGrpSpPr/>
        <p:nvPr/>
      </p:nvGrpSpPr>
      <p:grpSpPr>
        <a:xfrm>
          <a:off x="0" y="0"/>
          <a:ext cx="0" cy="0"/>
          <a:chOff x="0" y="0"/>
          <a:chExt cx="0" cy="0"/>
        </a:xfrm>
      </p:grpSpPr>
      <p:pic>
        <p:nvPicPr>
          <p:cNvPr id="1026" name="E1BA274E-400F-48D9-BE85-ACCA230B7773" descr="F17F010F-174D-444B-877B-4423E8E1FE16@chimney">
            <a:extLst>
              <a:ext uri="{FF2B5EF4-FFF2-40B4-BE49-F238E27FC236}">
                <a16:creationId xmlns:a16="http://schemas.microsoft.com/office/drawing/2014/main" id="{7325C485-7F01-48BD-BFF5-F5F2B0EA6D5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6" b="3149"/>
          <a:stretch/>
        </p:blipFill>
        <p:spPr bwMode="auto">
          <a:xfrm>
            <a:off x="0" y="-21325"/>
            <a:ext cx="12192000" cy="687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2B85C3D4-67AE-425C-98E8-B09F508AB1D6}"/>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1886DEBC-39B4-25EF-19E9-1DD66DADA552}"/>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5FD83798-26A4-E162-37B1-44A69D7F8A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013214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ubrik, text BAS 5">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6B85FD2B-6409-45D6-8514-B3C5B31301BB}"/>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D5C3D162-896B-3ABE-00CF-8987952FC27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2E65B470-6738-1507-3637-A66D01B099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186753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ubrik, text BAS 6">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D73FCD9B-7556-4543-A297-1EE0E14C106A}"/>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1EAD5385-0049-C886-CD51-6FF69D7F4246}"/>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4CF18260-D95F-6423-A2F3-50A305E0EEA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1169855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 text BAS 7">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37812766-2F89-46FE-BB86-1D640FBE0302}"/>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EC4AD334-D2B9-9A67-5EB7-99254A32A88B}"/>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FBD619E8-F7C3-5C30-3F42-680ECC9A91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253958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ontakt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98786BA4-903B-479F-9D70-DE3764B6901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819650" y="666251"/>
            <a:ext cx="7372350" cy="6191750"/>
          </a:xfrm>
          <a:prstGeom prst="rect">
            <a:avLst/>
          </a:prstGeom>
        </p:spPr>
      </p:pic>
      <p:sp>
        <p:nvSpPr>
          <p:cNvPr id="2" name="Rubrik 1">
            <a:extLst>
              <a:ext uri="{FF2B5EF4-FFF2-40B4-BE49-F238E27FC236}">
                <a16:creationId xmlns:a16="http://schemas.microsoft.com/office/drawing/2014/main" id="{672A561D-DAC6-4902-9B6A-06B7CFA2CE53}"/>
              </a:ext>
            </a:extLst>
          </p:cNvPr>
          <p:cNvSpPr>
            <a:spLocks noGrp="1"/>
          </p:cNvSpPr>
          <p:nvPr>
            <p:ph type="title" hasCustomPrompt="1"/>
          </p:nvPr>
        </p:nvSpPr>
        <p:spPr>
          <a:xfrm>
            <a:off x="2266949" y="666750"/>
            <a:ext cx="4000501" cy="365125"/>
          </a:xfrm>
        </p:spPr>
        <p:txBody>
          <a:bodyPr anchor="ctr"/>
          <a:lstStyle>
            <a:lvl1pPr>
              <a:defRPr sz="2000" b="1"/>
            </a:lvl1pPr>
          </a:lstStyle>
          <a:p>
            <a:r>
              <a:rPr lang="sv-SE" dirty="0"/>
              <a:t>Förnamn Efternamn</a:t>
            </a:r>
          </a:p>
        </p:txBody>
      </p:sp>
      <p:sp>
        <p:nvSpPr>
          <p:cNvPr id="7" name="Platshållare för text 6">
            <a:extLst>
              <a:ext uri="{FF2B5EF4-FFF2-40B4-BE49-F238E27FC236}">
                <a16:creationId xmlns:a16="http://schemas.microsoft.com/office/drawing/2014/main" id="{E8DE1D47-7EC0-4963-940D-4E4F709C70D8}"/>
              </a:ext>
            </a:extLst>
          </p:cNvPr>
          <p:cNvSpPr>
            <a:spLocks noGrp="1"/>
          </p:cNvSpPr>
          <p:nvPr>
            <p:ph type="body" sz="quarter" idx="13" hasCustomPrompt="1"/>
          </p:nvPr>
        </p:nvSpPr>
        <p:spPr>
          <a:xfrm>
            <a:off x="2266948" y="1079399"/>
            <a:ext cx="4000499" cy="438150"/>
          </a:xfrm>
        </p:spPr>
        <p:txBody>
          <a:bodyPr anchor="ctr">
            <a:normAutofit/>
          </a:bodyPr>
          <a:lstStyle>
            <a:lvl1pPr marL="0" indent="0">
              <a:buNone/>
              <a:defRPr sz="2000">
                <a:latin typeface="+mj-lt"/>
              </a:defRPr>
            </a:lvl1pPr>
          </a:lstStyle>
          <a:p>
            <a:pPr lvl="0"/>
            <a:r>
              <a:rPr lang="sv-SE" dirty="0"/>
              <a:t>Mail:</a:t>
            </a:r>
          </a:p>
        </p:txBody>
      </p:sp>
      <p:sp>
        <p:nvSpPr>
          <p:cNvPr id="13" name="Platshållare för text 6">
            <a:extLst>
              <a:ext uri="{FF2B5EF4-FFF2-40B4-BE49-F238E27FC236}">
                <a16:creationId xmlns:a16="http://schemas.microsoft.com/office/drawing/2014/main" id="{4109FDD4-BABA-47BF-997B-3FFFA1E1E202}"/>
              </a:ext>
            </a:extLst>
          </p:cNvPr>
          <p:cNvSpPr>
            <a:spLocks noGrp="1"/>
          </p:cNvSpPr>
          <p:nvPr>
            <p:ph type="body" sz="quarter" idx="14" hasCustomPrompt="1"/>
          </p:nvPr>
        </p:nvSpPr>
        <p:spPr>
          <a:xfrm>
            <a:off x="2266949" y="1565073"/>
            <a:ext cx="4000500" cy="438150"/>
          </a:xfrm>
        </p:spPr>
        <p:txBody>
          <a:bodyPr anchor="ctr">
            <a:normAutofit/>
          </a:bodyPr>
          <a:lstStyle>
            <a:lvl1pPr marL="0" indent="0">
              <a:buNone/>
              <a:defRPr sz="2000">
                <a:latin typeface="+mj-lt"/>
              </a:defRPr>
            </a:lvl1pPr>
          </a:lstStyle>
          <a:p>
            <a:pPr lvl="0"/>
            <a:r>
              <a:rPr lang="sv-SE" dirty="0"/>
              <a:t>Telefon:</a:t>
            </a:r>
          </a:p>
        </p:txBody>
      </p:sp>
      <p:sp>
        <p:nvSpPr>
          <p:cNvPr id="14" name="Platshållare för bild 13">
            <a:extLst>
              <a:ext uri="{FF2B5EF4-FFF2-40B4-BE49-F238E27FC236}">
                <a16:creationId xmlns:a16="http://schemas.microsoft.com/office/drawing/2014/main" id="{A2AFE334-1578-4E1D-9442-E0BEB7778A13}"/>
              </a:ext>
            </a:extLst>
          </p:cNvPr>
          <p:cNvSpPr>
            <a:spLocks noGrp="1"/>
          </p:cNvSpPr>
          <p:nvPr>
            <p:ph type="pic" sz="quarter" idx="15"/>
          </p:nvPr>
        </p:nvSpPr>
        <p:spPr>
          <a:xfrm>
            <a:off x="636346" y="666749"/>
            <a:ext cx="1332000" cy="1980000"/>
          </a:xfrm>
        </p:spPr>
        <p:txBody>
          <a:bodyPr/>
          <a:lstStyle>
            <a:lvl1pPr marL="0" indent="0">
              <a:buNone/>
              <a:defRPr sz="1600"/>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2" name="textruta 11">
            <a:extLst>
              <a:ext uri="{FF2B5EF4-FFF2-40B4-BE49-F238E27FC236}">
                <a16:creationId xmlns:a16="http://schemas.microsoft.com/office/drawing/2014/main" id="{59213FD1-3E18-4067-8D54-EF13F8E4415D}"/>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utöver bilden i bildplatshållaren, molnet är enda dekoren. Vill du infoga bild, använd då en annan typ av mallsida. </a:t>
            </a:r>
          </a:p>
          <a:p>
            <a:r>
              <a:rPr lang="sv-SE" sz="1400" dirty="0"/>
              <a:t>Se till att anpassa textmängden till textplatshållaren så den inte går ut över molnet för bästa läsbarhet.</a:t>
            </a:r>
          </a:p>
        </p:txBody>
      </p:sp>
      <p:pic>
        <p:nvPicPr>
          <p:cNvPr id="6" name="Bildobjekt 9">
            <a:extLst>
              <a:ext uri="{FF2B5EF4-FFF2-40B4-BE49-F238E27FC236}">
                <a16:creationId xmlns:a16="http://schemas.microsoft.com/office/drawing/2014/main" id="{C8567263-096D-BFD5-1A0A-CF88FA33C2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052147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5"/>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08C93E5-7595-473E-9DBB-3799E27C697D}"/>
              </a:ext>
            </a:extLst>
          </p:cNvPr>
          <p:cNvSpPr>
            <a:spLocks noGrp="1"/>
          </p:cNvSpPr>
          <p:nvPr>
            <p:ph type="dt" sz="half" idx="10"/>
          </p:nvPr>
        </p:nvSpPr>
        <p:spPr/>
        <p:txBody>
          <a:bodyPr/>
          <a:lstStyle>
            <a:lvl1pPr>
              <a:defRPr>
                <a:solidFill>
                  <a:schemeClr val="bg1"/>
                </a:solidFill>
              </a:defRPr>
            </a:lvl1pPr>
          </a:lstStyle>
          <a:p>
            <a:r>
              <a:rPr lang="sv-SE" dirty="0"/>
              <a:t>20xx-xx-xx</a:t>
            </a:r>
          </a:p>
        </p:txBody>
      </p:sp>
      <p:sp>
        <p:nvSpPr>
          <p:cNvPr id="5" name="Platshållare för sidfot 4">
            <a:extLst>
              <a:ext uri="{FF2B5EF4-FFF2-40B4-BE49-F238E27FC236}">
                <a16:creationId xmlns:a16="http://schemas.microsoft.com/office/drawing/2014/main" id="{811D74C4-B564-431C-AD3B-A7E715A4C8E8}"/>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5B06D967-945C-40B2-8BBB-D8CBCC565526}"/>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6">
            <a:extLst>
              <a:ext uri="{FF2B5EF4-FFF2-40B4-BE49-F238E27FC236}">
                <a16:creationId xmlns:a16="http://schemas.microsoft.com/office/drawing/2014/main" id="{E1F4C3BD-E6E1-4D1F-B30A-8284B67E87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22949" y="2615756"/>
            <a:ext cx="5146101" cy="1626488"/>
          </a:xfrm>
          <a:prstGeom prst="rect">
            <a:avLst/>
          </a:prstGeom>
        </p:spPr>
      </p:pic>
      <p:sp>
        <p:nvSpPr>
          <p:cNvPr id="9" name="textruta 8">
            <a:extLst>
              <a:ext uri="{FF2B5EF4-FFF2-40B4-BE49-F238E27FC236}">
                <a16:creationId xmlns:a16="http://schemas.microsoft.com/office/drawing/2014/main" id="{42E96C2D-C8F6-45AD-B0DF-DEF2ED32D6EC}"/>
              </a:ext>
            </a:extLst>
          </p:cNvPr>
          <p:cNvSpPr txBox="1"/>
          <p:nvPr userDrawn="1"/>
        </p:nvSpPr>
        <p:spPr>
          <a:xfrm>
            <a:off x="0" y="-422129"/>
            <a:ext cx="12193200" cy="307777"/>
          </a:xfrm>
          <a:prstGeom prst="rect">
            <a:avLst/>
          </a:prstGeom>
          <a:solidFill>
            <a:schemeClr val="bg1"/>
          </a:solidFill>
        </p:spPr>
        <p:txBody>
          <a:bodyPr wrap="square" lIns="144000" rIns="144000" rtlCol="0">
            <a:spAutoFit/>
          </a:bodyPr>
          <a:lstStyle/>
          <a:p>
            <a:r>
              <a:rPr lang="sv-SE" sz="1400" dirty="0"/>
              <a:t>För att byta färg, högerklicka på sidan, välj ”Formatera bakgrund”, välj ”Hel fyllning” och välj den färg du vill ska fylla sidan.</a:t>
            </a:r>
          </a:p>
        </p:txBody>
      </p:sp>
    </p:spTree>
    <p:extLst>
      <p:ext uri="{BB962C8B-B14F-4D97-AF65-F5344CB8AC3E}">
        <p14:creationId xmlns:p14="http://schemas.microsoft.com/office/powerpoint/2010/main" val="281324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Sidor efter denna sid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userDrawn="1"/>
        </p:nvSpPr>
        <p:spPr>
          <a:xfrm>
            <a:off x="1676400" y="2344088"/>
            <a:ext cx="8839200" cy="2862322"/>
          </a:xfrm>
          <a:prstGeom prst="rect">
            <a:avLst/>
          </a:prstGeom>
          <a:noFill/>
        </p:spPr>
        <p:txBody>
          <a:bodyPr wrap="square" rtlCol="0">
            <a:spAutoFit/>
          </a:bodyPr>
          <a:lstStyle/>
          <a:p>
            <a:pPr algn="ctr">
              <a:lnSpc>
                <a:spcPct val="90000"/>
              </a:lnSpc>
            </a:pPr>
            <a:r>
              <a:rPr lang="sv-SE" sz="5000" b="0" kern="1200" dirty="0">
                <a:solidFill>
                  <a:schemeClr val="tx1"/>
                </a:solidFill>
                <a:latin typeface="+mj-lt"/>
                <a:ea typeface="+mj-ea"/>
                <a:cs typeface="+mj-cs"/>
              </a:rPr>
              <a:t>Sidor efter denna sida tillhör </a:t>
            </a:r>
            <a:br>
              <a:rPr lang="sv-SE" sz="5000" b="0" kern="1200" dirty="0">
                <a:solidFill>
                  <a:schemeClr val="tx1"/>
                </a:solidFill>
                <a:latin typeface="+mj-lt"/>
                <a:ea typeface="+mj-ea"/>
                <a:cs typeface="+mj-cs"/>
              </a:rPr>
            </a:br>
            <a:r>
              <a:rPr lang="sv-SE" sz="5000" b="0" kern="1200" dirty="0">
                <a:solidFill>
                  <a:schemeClr val="tx1"/>
                </a:solidFill>
                <a:latin typeface="+mj-lt"/>
                <a:ea typeface="+mj-ea"/>
                <a:cs typeface="+mj-cs"/>
              </a:rPr>
              <a:t>ej mallen. Byt till en layout som ligger innan denna sida för att hålla dig till mallen.</a:t>
            </a:r>
          </a:p>
        </p:txBody>
      </p:sp>
    </p:spTree>
    <p:extLst>
      <p:ext uri="{BB962C8B-B14F-4D97-AF65-F5344CB8AC3E}">
        <p14:creationId xmlns:p14="http://schemas.microsoft.com/office/powerpoint/2010/main" val="382494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text, bild">
    <p:bg>
      <p:bgPr>
        <a:solidFill>
          <a:schemeClr val="bg1"/>
        </a:solidFill>
        <a:effectLst/>
      </p:bgPr>
    </p:bg>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B61A0864-2A98-40C1-BEA0-0641453C6AFB}"/>
              </a:ext>
            </a:extLst>
          </p:cNvPr>
          <p:cNvSpPr>
            <a:spLocks noGrp="1"/>
          </p:cNvSpPr>
          <p:nvPr>
            <p:ph type="pic" idx="13" hasCustomPrompt="1"/>
          </p:nvPr>
        </p:nvSpPr>
        <p:spPr>
          <a:xfrm>
            <a:off x="6150194" y="-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44001" y="347761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D84A01CD-0C33-445B-B8F4-5027F007940D}"/>
              </a:ext>
            </a:extLst>
          </p:cNvPr>
          <p:cNvSpPr>
            <a:spLocks noGrp="1"/>
          </p:cNvSpPr>
          <p:nvPr>
            <p:ph type="body" sz="quarter" idx="21" hasCustomPrompt="1"/>
          </p:nvPr>
        </p:nvSpPr>
        <p:spPr>
          <a:xfrm>
            <a:off x="9796459" y="5951833"/>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
        <p:nvSpPr>
          <p:cNvPr id="4" name="Platshållare för text 3">
            <a:extLst>
              <a:ext uri="{FF2B5EF4-FFF2-40B4-BE49-F238E27FC236}">
                <a16:creationId xmlns:a16="http://schemas.microsoft.com/office/drawing/2014/main" id="{CA71F7B2-D404-197F-65AA-AD04AA906903}"/>
              </a:ext>
            </a:extLst>
          </p:cNvPr>
          <p:cNvSpPr>
            <a:spLocks noGrp="1"/>
          </p:cNvSpPr>
          <p:nvPr>
            <p:ph type="body" sz="quarter" idx="22"/>
          </p:nvPr>
        </p:nvSpPr>
        <p:spPr>
          <a:xfrm>
            <a:off x="639762" y="1993900"/>
            <a:ext cx="5233470" cy="3975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15605423"/>
      </p:ext>
    </p:extLst>
  </p:cSld>
  <p:clrMapOvr>
    <a:masterClrMapping/>
  </p:clrMapOvr>
  <p:extLst>
    <p:ext uri="{DCECCB84-F9BA-43D5-87BE-67443E8EF086}">
      <p15:sldGuideLst xmlns:p15="http://schemas.microsoft.com/office/powerpoint/2012/main">
        <p15:guide id="1" orient="horz" pos="117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t rubrik, text hel bild">
    <p:bg>
      <p:bgPr>
        <a:solidFill>
          <a:srgbClr val="00ADBA"/>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a:effectLst>
            <a:outerShdw blurRad="431800" sx="102000" sy="102000" algn="ctr" rotWithShape="0">
              <a:schemeClr val="tx1">
                <a:alpha val="60000"/>
              </a:schemeClr>
            </a:outerShdw>
          </a:effectLst>
        </p:spPr>
        <p:txBody>
          <a:bodyPr>
            <a:normAutofit/>
          </a:bodyPr>
          <a:lstStyle>
            <a:lvl1pPr>
              <a:defRPr lang="sv-SE" sz="4200" kern="1200" dirty="0">
                <a:solidFill>
                  <a:schemeClr val="bg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lvl1pPr>
              <a:defRPr>
                <a:solidFill>
                  <a:schemeClr val="bg1"/>
                </a:solidFill>
              </a:defRPr>
            </a:lvl1pPr>
          </a:lstStyle>
          <a:p>
            <a:r>
              <a:rPr lang="sv-SE" dirty="0"/>
              <a:t>20xx-xx-xx</a:t>
            </a:r>
            <a:endParaRPr lang="sv-SE" dirty="0">
              <a:solidFill>
                <a:schemeClr val="bg1"/>
              </a:solidFill>
            </a:endParaRP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endParaRPr lang="sv-SE" dirty="0">
              <a:solidFill>
                <a:schemeClr val="bg1"/>
              </a:solidFill>
            </a:endParaRP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sp>
        <p:nvSpPr>
          <p:cNvPr id="14" name="Platshållare för text 13">
            <a:extLst>
              <a:ext uri="{FF2B5EF4-FFF2-40B4-BE49-F238E27FC236}">
                <a16:creationId xmlns:a16="http://schemas.microsoft.com/office/drawing/2014/main" id="{7F2A22A5-5B16-450C-BFBE-06E87CEF9C02}"/>
              </a:ext>
            </a:extLst>
          </p:cNvPr>
          <p:cNvSpPr>
            <a:spLocks noGrp="1"/>
          </p:cNvSpPr>
          <p:nvPr>
            <p:ph type="body" sz="quarter" idx="19"/>
          </p:nvPr>
        </p:nvSpPr>
        <p:spPr>
          <a:xfrm>
            <a:off x="655068" y="2710340"/>
            <a:ext cx="5795514" cy="2921358"/>
          </a:xfrm>
          <a:effectLst>
            <a:outerShdw blurRad="431800" sx="102000" sy="102000" algn="ctr" rotWithShape="0">
              <a:schemeClr val="tx1">
                <a:alpha val="60000"/>
              </a:schemeClr>
            </a:outerShdw>
          </a:effectLst>
        </p:spPr>
        <p:txBody>
          <a:bodyPr anchor="b" anchorCtr="0"/>
          <a:lstStyle>
            <a:lvl1pPr marL="180000" indent="-180000">
              <a:defRPr sz="2400">
                <a:solidFill>
                  <a:schemeClr val="bg1"/>
                </a:solidFill>
                <a:effectLst>
                  <a:outerShdw blurRad="444500" dist="50800" dir="6000000" algn="tl">
                    <a:srgbClr val="7F7F7F"/>
                  </a:outerShdw>
                </a:effectLst>
              </a:defRPr>
            </a:lvl1pPr>
            <a:lvl2pPr marL="360000">
              <a:buFont typeface="Gill Sans MT" panose="020B0502020104020203"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0" name="textruta 9">
            <a:extLst>
              <a:ext uri="{FF2B5EF4-FFF2-40B4-BE49-F238E27FC236}">
                <a16:creationId xmlns:a16="http://schemas.microsoft.com/office/drawing/2014/main" id="{36C36CA1-C28D-49E6-8695-1FD99CD8492F}"/>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pic>
        <p:nvPicPr>
          <p:cNvPr id="2" name="Bildobjekt 9">
            <a:extLst>
              <a:ext uri="{FF2B5EF4-FFF2-40B4-BE49-F238E27FC236}">
                <a16:creationId xmlns:a16="http://schemas.microsoft.com/office/drawing/2014/main" id="{CF21BBFC-37F5-EB88-E5FF-6E954CCC2C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416494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text 8">
            <a:extLst>
              <a:ext uri="{FF2B5EF4-FFF2-40B4-BE49-F238E27FC236}">
                <a16:creationId xmlns:a16="http://schemas.microsoft.com/office/drawing/2014/main" id="{2D70E158-29E5-9235-ACDE-7CFA09AD8A3F}"/>
              </a:ext>
            </a:extLst>
          </p:cNvPr>
          <p:cNvSpPr>
            <a:spLocks noGrp="1"/>
          </p:cNvSpPr>
          <p:nvPr>
            <p:ph type="body" sz="quarter" idx="13"/>
          </p:nvPr>
        </p:nvSpPr>
        <p:spPr>
          <a:xfrm>
            <a:off x="639763" y="1808163"/>
            <a:ext cx="7764461"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3529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innehåll 8">
            <a:extLst>
              <a:ext uri="{FF2B5EF4-FFF2-40B4-BE49-F238E27FC236}">
                <a16:creationId xmlns:a16="http://schemas.microsoft.com/office/drawing/2014/main" id="{AB766D0B-04FF-1257-F8C4-066A252DDA4E}"/>
              </a:ext>
            </a:extLst>
          </p:cNvPr>
          <p:cNvSpPr>
            <a:spLocks noGrp="1"/>
          </p:cNvSpPr>
          <p:nvPr>
            <p:ph sz="quarter" idx="13"/>
          </p:nvPr>
        </p:nvSpPr>
        <p:spPr>
          <a:xfrm>
            <a:off x="639763" y="1808163"/>
            <a:ext cx="7764461"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70142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10714007"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innehåll 8">
            <a:extLst>
              <a:ext uri="{FF2B5EF4-FFF2-40B4-BE49-F238E27FC236}">
                <a16:creationId xmlns:a16="http://schemas.microsoft.com/office/drawing/2014/main" id="{AB766D0B-04FF-1257-F8C4-066A252DDA4E}"/>
              </a:ext>
            </a:extLst>
          </p:cNvPr>
          <p:cNvSpPr>
            <a:spLocks noGrp="1"/>
          </p:cNvSpPr>
          <p:nvPr>
            <p:ph sz="quarter" idx="13"/>
          </p:nvPr>
        </p:nvSpPr>
        <p:spPr>
          <a:xfrm>
            <a:off x="639764" y="1808163"/>
            <a:ext cx="5050800"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6">
            <a:extLst>
              <a:ext uri="{FF2B5EF4-FFF2-40B4-BE49-F238E27FC236}">
                <a16:creationId xmlns:a16="http://schemas.microsoft.com/office/drawing/2014/main" id="{EDC61E10-24C0-F35B-5F54-4218C73168BF}"/>
              </a:ext>
            </a:extLst>
          </p:cNvPr>
          <p:cNvSpPr>
            <a:spLocks noGrp="1"/>
          </p:cNvSpPr>
          <p:nvPr>
            <p:ph sz="quarter" idx="14"/>
          </p:nvPr>
        </p:nvSpPr>
        <p:spPr>
          <a:xfrm>
            <a:off x="5988414" y="1808163"/>
            <a:ext cx="5050800"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4345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yra diagram">
    <p:bg>
      <p:bgPr>
        <a:solidFill>
          <a:schemeClr val="bg1"/>
        </a:solidFill>
        <a:effectLst/>
      </p:bgPr>
    </p:bg>
    <p:spTree>
      <p:nvGrpSpPr>
        <p:cNvPr id="1" name=""/>
        <p:cNvGrpSpPr/>
        <p:nvPr/>
      </p:nvGrpSpPr>
      <p:grpSpPr>
        <a:xfrm>
          <a:off x="0" y="0"/>
          <a:ext cx="0" cy="0"/>
          <a:chOff x="0" y="0"/>
          <a:chExt cx="0" cy="0"/>
        </a:xfrm>
      </p:grpSpPr>
      <p:sp>
        <p:nvSpPr>
          <p:cNvPr id="4" name="Platshållare för diagram 3">
            <a:extLst>
              <a:ext uri="{FF2B5EF4-FFF2-40B4-BE49-F238E27FC236}">
                <a16:creationId xmlns:a16="http://schemas.microsoft.com/office/drawing/2014/main" id="{302EE346-AE42-7268-523F-618D885A9BCE}"/>
              </a:ext>
            </a:extLst>
          </p:cNvPr>
          <p:cNvSpPr>
            <a:spLocks noGrp="1"/>
          </p:cNvSpPr>
          <p:nvPr>
            <p:ph type="chart" sz="quarter" idx="21"/>
          </p:nvPr>
        </p:nvSpPr>
        <p:spPr>
          <a:xfrm>
            <a:off x="1" y="0"/>
            <a:ext cx="6048000" cy="3384000"/>
          </a:xfrm>
        </p:spPr>
        <p:txBody>
          <a:bodyPr/>
          <a:lstStyle>
            <a:lvl1pPr marL="0" indent="0">
              <a:buFontTx/>
              <a:buNone/>
              <a:defRPr sz="1600"/>
            </a:lvl1pPr>
          </a:lstStyle>
          <a:p>
            <a:r>
              <a:rPr lang="sv-SE"/>
              <a:t>Klicka på ikonen för att lägga till ett diagram</a:t>
            </a:r>
          </a:p>
        </p:txBody>
      </p:sp>
      <p:sp>
        <p:nvSpPr>
          <p:cNvPr id="6" name="Platshållare för diagram 5">
            <a:extLst>
              <a:ext uri="{FF2B5EF4-FFF2-40B4-BE49-F238E27FC236}">
                <a16:creationId xmlns:a16="http://schemas.microsoft.com/office/drawing/2014/main" id="{4F72A220-C3B8-35AF-D95F-BD0DABE972DD}"/>
              </a:ext>
            </a:extLst>
          </p:cNvPr>
          <p:cNvSpPr>
            <a:spLocks noGrp="1"/>
          </p:cNvSpPr>
          <p:nvPr>
            <p:ph type="chart" sz="quarter" idx="22"/>
          </p:nvPr>
        </p:nvSpPr>
        <p:spPr>
          <a:xfrm>
            <a:off x="6151144" y="0"/>
            <a:ext cx="6048000" cy="3384000"/>
          </a:xfrm>
        </p:spPr>
        <p:txBody>
          <a:bodyPr/>
          <a:lstStyle>
            <a:lvl1pPr marL="0" indent="0">
              <a:buFontTx/>
              <a:buNone/>
              <a:defRPr sz="1600"/>
            </a:lvl1pPr>
          </a:lstStyle>
          <a:p>
            <a:r>
              <a:rPr lang="sv-SE"/>
              <a:t>Klicka på ikonen för att lägga till ett diagram</a:t>
            </a:r>
          </a:p>
        </p:txBody>
      </p:sp>
      <p:sp>
        <p:nvSpPr>
          <p:cNvPr id="9" name="Platshållare för diagram 8">
            <a:extLst>
              <a:ext uri="{FF2B5EF4-FFF2-40B4-BE49-F238E27FC236}">
                <a16:creationId xmlns:a16="http://schemas.microsoft.com/office/drawing/2014/main" id="{2ABA8CFC-6100-D7F3-FBA9-6CDD5EA2A3C7}"/>
              </a:ext>
            </a:extLst>
          </p:cNvPr>
          <p:cNvSpPr>
            <a:spLocks noGrp="1"/>
          </p:cNvSpPr>
          <p:nvPr>
            <p:ph type="chart" sz="quarter" idx="23"/>
          </p:nvPr>
        </p:nvSpPr>
        <p:spPr>
          <a:xfrm>
            <a:off x="0" y="3482371"/>
            <a:ext cx="6048000" cy="3384000"/>
          </a:xfrm>
        </p:spPr>
        <p:txBody>
          <a:bodyPr/>
          <a:lstStyle>
            <a:lvl1pPr marL="0" indent="0">
              <a:buFontTx/>
              <a:buNone/>
              <a:defRPr sz="1600"/>
            </a:lvl1pPr>
          </a:lstStyle>
          <a:p>
            <a:r>
              <a:rPr lang="sv-SE"/>
              <a:t>Klicka på ikonen för att lägga till ett diagram</a:t>
            </a:r>
          </a:p>
        </p:txBody>
      </p:sp>
      <p:sp>
        <p:nvSpPr>
          <p:cNvPr id="11" name="Platshållare för diagram 10">
            <a:extLst>
              <a:ext uri="{FF2B5EF4-FFF2-40B4-BE49-F238E27FC236}">
                <a16:creationId xmlns:a16="http://schemas.microsoft.com/office/drawing/2014/main" id="{B5476526-936D-A023-143E-83570AC6F977}"/>
              </a:ext>
            </a:extLst>
          </p:cNvPr>
          <p:cNvSpPr>
            <a:spLocks noGrp="1"/>
          </p:cNvSpPr>
          <p:nvPr>
            <p:ph type="chart" sz="quarter" idx="24"/>
          </p:nvPr>
        </p:nvSpPr>
        <p:spPr>
          <a:xfrm>
            <a:off x="6151144" y="3482371"/>
            <a:ext cx="6048000" cy="3384000"/>
          </a:xfrm>
        </p:spPr>
        <p:txBody>
          <a:bodyPr/>
          <a:lstStyle>
            <a:lvl1pPr marL="0" indent="0">
              <a:buFontTx/>
              <a:buNone/>
              <a:defRPr sz="1600"/>
            </a:lvl1pPr>
          </a:lstStyle>
          <a:p>
            <a:r>
              <a:rPr lang="sv-SE"/>
              <a:t>Klicka på ikonen för att lägga till ett diagram</a:t>
            </a:r>
          </a:p>
        </p:txBody>
      </p:sp>
    </p:spTree>
    <p:extLst>
      <p:ext uri="{BB962C8B-B14F-4D97-AF65-F5344CB8AC3E}">
        <p14:creationId xmlns:p14="http://schemas.microsoft.com/office/powerpoint/2010/main" val="25701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sida med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51911A-369F-4D76-99B1-3BE8101EC4F8}"/>
              </a:ext>
            </a:extLst>
          </p:cNvPr>
          <p:cNvSpPr>
            <a:spLocks noGrp="1"/>
          </p:cNvSpPr>
          <p:nvPr>
            <p:ph type="dt" sz="half" idx="10"/>
          </p:nvPr>
        </p:nvSpPr>
        <p:spPr/>
        <p:txBody>
          <a:bodyPr/>
          <a:lstStyle/>
          <a:p>
            <a:r>
              <a:rPr lang="sv-SE" dirty="0"/>
              <a:t>20xx-xx-xx</a:t>
            </a:r>
          </a:p>
        </p:txBody>
      </p:sp>
      <p:sp>
        <p:nvSpPr>
          <p:cNvPr id="4" name="Footer Placeholder 3">
            <a:extLst>
              <a:ext uri="{FF2B5EF4-FFF2-40B4-BE49-F238E27FC236}">
                <a16:creationId xmlns:a16="http://schemas.microsoft.com/office/drawing/2014/main" id="{5433CD0A-BB8F-468A-9FCD-995A75C7146E}"/>
              </a:ext>
            </a:extLst>
          </p:cNvPr>
          <p:cNvSpPr>
            <a:spLocks noGrp="1"/>
          </p:cNvSpPr>
          <p:nvPr>
            <p:ph type="ftr" sz="quarter" idx="11"/>
          </p:nvPr>
        </p:nvSpPr>
        <p:spPr/>
        <p:txBody>
          <a:bodyPr/>
          <a:lstStyle/>
          <a:p>
            <a:r>
              <a:rPr lang="sv-SE" dirty="0"/>
              <a:t>Sidfot om man väljer att infoga en sådan i sin presentation</a:t>
            </a:r>
          </a:p>
        </p:txBody>
      </p:sp>
      <p:sp>
        <p:nvSpPr>
          <p:cNvPr id="5" name="Slide Number Placeholder 4">
            <a:extLst>
              <a:ext uri="{FF2B5EF4-FFF2-40B4-BE49-F238E27FC236}">
                <a16:creationId xmlns:a16="http://schemas.microsoft.com/office/drawing/2014/main" id="{37ECA0E6-F76A-445B-AE0E-1E97629A28AC}"/>
              </a:ext>
            </a:extLst>
          </p:cNvPr>
          <p:cNvSpPr>
            <a:spLocks noGrp="1"/>
          </p:cNvSpPr>
          <p:nvPr>
            <p:ph type="sldNum" sz="quarter" idx="12"/>
          </p:nvPr>
        </p:nvSpPr>
        <p:spPr/>
        <p:txBody>
          <a:bodyPr/>
          <a:lstStyle/>
          <a:p>
            <a:fld id="{24DB4950-D2E7-4B1F-BC4A-EE048054108A}" type="slidenum">
              <a:rPr lang="sv-SE" smtClean="0"/>
              <a:pPr/>
              <a:t>‹#›</a:t>
            </a:fld>
            <a:endParaRPr lang="sv-SE" dirty="0"/>
          </a:p>
        </p:txBody>
      </p:sp>
      <p:sp>
        <p:nvSpPr>
          <p:cNvPr id="7" name="textruta 6">
            <a:extLst>
              <a:ext uri="{FF2B5EF4-FFF2-40B4-BE49-F238E27FC236}">
                <a16:creationId xmlns:a16="http://schemas.microsoft.com/office/drawing/2014/main" id="{5F2D9F1C-5884-4F33-A8E2-8BC5F00A8688}"/>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spTree>
    <p:extLst>
      <p:ext uri="{BB962C8B-B14F-4D97-AF65-F5344CB8AC3E}">
        <p14:creationId xmlns:p14="http://schemas.microsoft.com/office/powerpoint/2010/main" val="330202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12EBFF-0A5E-42EA-92A6-B3F7CE2A9F5C}"/>
              </a:ext>
            </a:extLst>
          </p:cNvPr>
          <p:cNvSpPr>
            <a:spLocks noGrp="1"/>
          </p:cNvSpPr>
          <p:nvPr>
            <p:ph type="title"/>
          </p:nvPr>
        </p:nvSpPr>
        <p:spPr>
          <a:xfrm>
            <a:off x="639792" y="500067"/>
            <a:ext cx="10714007" cy="1133475"/>
          </a:xfrm>
          <a:prstGeom prst="rect">
            <a:avLst/>
          </a:prstGeom>
        </p:spPr>
        <p:txBody>
          <a:bodyPr vert="horz" lIns="0" tIns="0" rIns="0" bIns="0" rtlCol="0" anchor="t">
            <a:normAutofit/>
          </a:bodyPr>
          <a:lstStyle/>
          <a:p>
            <a:r>
              <a:rPr lang="sv-SE" dirty="0"/>
              <a:t>KLICKA FÖR ATT ÄNDRA RUBRIK</a:t>
            </a:r>
          </a:p>
        </p:txBody>
      </p:sp>
      <p:sp>
        <p:nvSpPr>
          <p:cNvPr id="3" name="Platshållare för text 2">
            <a:extLst>
              <a:ext uri="{FF2B5EF4-FFF2-40B4-BE49-F238E27FC236}">
                <a16:creationId xmlns:a16="http://schemas.microsoft.com/office/drawing/2014/main" id="{E49BA34E-B4BF-4408-8F7B-DF53C1325996}"/>
              </a:ext>
            </a:extLst>
          </p:cNvPr>
          <p:cNvSpPr>
            <a:spLocks noGrp="1"/>
          </p:cNvSpPr>
          <p:nvPr>
            <p:ph type="body" idx="1"/>
          </p:nvPr>
        </p:nvSpPr>
        <p:spPr>
          <a:xfrm>
            <a:off x="639793" y="1808163"/>
            <a:ext cx="10714007" cy="4147661"/>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21C3A22-1EA6-4603-B419-F7A46993714E}"/>
              </a:ext>
            </a:extLst>
          </p:cNvPr>
          <p:cNvSpPr>
            <a:spLocks noGrp="1"/>
          </p:cNvSpPr>
          <p:nvPr>
            <p:ph type="dt" sz="half" idx="2"/>
          </p:nvPr>
        </p:nvSpPr>
        <p:spPr>
          <a:xfrm>
            <a:off x="639793" y="6356350"/>
            <a:ext cx="294160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sv-SE" dirty="0"/>
              <a:t>20xx-xx-xx</a:t>
            </a:r>
          </a:p>
        </p:txBody>
      </p:sp>
      <p:sp>
        <p:nvSpPr>
          <p:cNvPr id="5" name="Platshållare för sidfot 4">
            <a:extLst>
              <a:ext uri="{FF2B5EF4-FFF2-40B4-BE49-F238E27FC236}">
                <a16:creationId xmlns:a16="http://schemas.microsoft.com/office/drawing/2014/main" id="{B64971C2-088F-43EC-A7C4-7B2DDF36B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0864CD66-6F9F-486E-843C-7E61E4953B8F}"/>
              </a:ext>
            </a:extLst>
          </p:cNvPr>
          <p:cNvSpPr>
            <a:spLocks noGrp="1"/>
          </p:cNvSpPr>
          <p:nvPr>
            <p:ph type="sldNum" sz="quarter" idx="4"/>
          </p:nvPr>
        </p:nvSpPr>
        <p:spPr>
          <a:xfrm>
            <a:off x="8610600" y="6356350"/>
            <a:ext cx="733425"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24DB4950-D2E7-4B1F-BC4A-EE048054108A}" type="slidenum">
              <a:rPr lang="sv-SE" smtClean="0"/>
              <a:pPr/>
              <a:t>‹#›</a:t>
            </a:fld>
            <a:endParaRPr lang="sv-SE" dirty="0"/>
          </a:p>
        </p:txBody>
      </p:sp>
      <p:pic>
        <p:nvPicPr>
          <p:cNvPr id="10" name="Bildobjekt 9">
            <a:extLst>
              <a:ext uri="{FF2B5EF4-FFF2-40B4-BE49-F238E27FC236}">
                <a16:creationId xmlns:a16="http://schemas.microsoft.com/office/drawing/2014/main" id="{EF08A0FB-003D-4442-B66D-5B415FAC1E2F}"/>
              </a:ext>
            </a:extLst>
          </p:cNvPr>
          <p:cNvPicPr>
            <a:picLocks noChangeAspect="1"/>
          </p:cNvPicPr>
          <p:nvPr userDrawn="1"/>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p:blipFill>
        <p:spPr>
          <a:xfrm>
            <a:off x="9795729" y="5955824"/>
            <a:ext cx="2012116" cy="635953"/>
          </a:xfrm>
          <a:prstGeom prst="rect">
            <a:avLst/>
          </a:prstGeom>
        </p:spPr>
      </p:pic>
    </p:spTree>
    <p:extLst>
      <p:ext uri="{BB962C8B-B14F-4D97-AF65-F5344CB8AC3E}">
        <p14:creationId xmlns:p14="http://schemas.microsoft.com/office/powerpoint/2010/main" val="2313512763"/>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89" r:id="rId3"/>
    <p:sldLayoutId id="2147483650" r:id="rId4"/>
    <p:sldLayoutId id="2147483690" r:id="rId5"/>
    <p:sldLayoutId id="2147483691" r:id="rId6"/>
    <p:sldLayoutId id="2147483699" r:id="rId7"/>
    <p:sldLayoutId id="2147483700" r:id="rId8"/>
    <p:sldLayoutId id="2147483688" r:id="rId9"/>
    <p:sldLayoutId id="2147483663" r:id="rId10"/>
    <p:sldLayoutId id="2147483657" r:id="rId11"/>
    <p:sldLayoutId id="2147483664" r:id="rId12"/>
    <p:sldLayoutId id="2147483687" r:id="rId13"/>
    <p:sldLayoutId id="2147483667" r:id="rId14"/>
    <p:sldLayoutId id="2147483681" r:id="rId15"/>
    <p:sldLayoutId id="2147483668" r:id="rId16"/>
    <p:sldLayoutId id="2147483682" r:id="rId17"/>
    <p:sldLayoutId id="2147483695" r:id="rId18"/>
    <p:sldLayoutId id="2147483696" r:id="rId19"/>
    <p:sldLayoutId id="2147483665" r:id="rId20"/>
    <p:sldLayoutId id="2147483683" r:id="rId21"/>
    <p:sldLayoutId id="2147483666" r:id="rId22"/>
    <p:sldLayoutId id="2147483684" r:id="rId23"/>
    <p:sldLayoutId id="2147483692" r:id="rId24"/>
    <p:sldLayoutId id="2147483693" r:id="rId25"/>
    <p:sldLayoutId id="2147483694" r:id="rId26"/>
    <p:sldLayoutId id="2147483676" r:id="rId27"/>
    <p:sldLayoutId id="2147483649" r:id="rId28"/>
    <p:sldLayoutId id="2147483698" r:id="rId29"/>
  </p:sldLayoutIdLst>
  <p:hf sldNum="0" hdr="0" ftr="0" dt="0"/>
  <p:txStyles>
    <p:titleStyle>
      <a:lvl1pPr algn="l" defTabSz="914400" rtl="0" eaLnBrk="1" latinLnBrk="0" hangingPunct="1">
        <a:lnSpc>
          <a:spcPct val="90000"/>
        </a:lnSpc>
        <a:spcBef>
          <a:spcPct val="0"/>
        </a:spcBef>
        <a:buNone/>
        <a:defRPr sz="4200" kern="1200" cap="all" baseline="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3" userDrawn="1">
          <p15:clr>
            <a:srgbClr val="F26B43"/>
          </p15:clr>
        </p15:guide>
        <p15:guide id="2" pos="7439" userDrawn="1">
          <p15:clr>
            <a:srgbClr val="F26B43"/>
          </p15:clr>
        </p15:guide>
        <p15:guide id="3" orient="horz" pos="4087" userDrawn="1">
          <p15:clr>
            <a:srgbClr val="F26B43"/>
          </p15:clr>
        </p15:guide>
        <p15:guide id="4" orient="horz" pos="1139" userDrawn="1">
          <p15:clr>
            <a:srgbClr val="F26B43"/>
          </p15:clr>
        </p15:guide>
        <p15:guide id="5" orient="horz" pos="314" userDrawn="1">
          <p15:clr>
            <a:srgbClr val="F26B43"/>
          </p15:clr>
        </p15:guide>
        <p15:guide id="6" orient="horz" pos="3811" userDrawn="1">
          <p15:clr>
            <a:srgbClr val="F26B43"/>
          </p15:clr>
        </p15:guide>
        <p15:guide id="7" orient="horz" pos="3748" userDrawn="1">
          <p15:clr>
            <a:srgbClr val="F26B43"/>
          </p15:clr>
        </p15:guide>
        <p15:guide id="8" pos="6171" userDrawn="1">
          <p15:clr>
            <a:srgbClr val="F26B43"/>
          </p15:clr>
        </p15:guide>
        <p15:guide id="9" pos="4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ds.se/patient-och-narstaende/mottagningar-och-avdelningar/endoskopicentrum/peg/" TargetMode="External"/><Relationship Id="rId2" Type="http://schemas.openxmlformats.org/officeDocument/2006/relationships/hyperlink" Target="https://www.vardhandboken.se/vard-och-behandling/nutrition/nutrition-enteral/administrationsvagar-skotselrad-och-omvardnad/" TargetMode="External"/><Relationship Id="rId1" Type="http://schemas.openxmlformats.org/officeDocument/2006/relationships/slideLayout" Target="../slideLayouts/slideLayout5.xml"/><Relationship Id="rId4" Type="http://schemas.openxmlformats.org/officeDocument/2006/relationships/hyperlink" Target="https://cancercentrum.se/globalassets/cancerdiagnoser/huvud-och-hals/nationell-min-vardplan-huvud-och-hals/behandling/peg-perkutan-endoskopisk-gastrostomi.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15D97D41-3B02-DCBA-4B57-679A6D5A44D9}"/>
              </a:ext>
            </a:extLst>
          </p:cNvPr>
          <p:cNvSpPr>
            <a:spLocks noGrp="1"/>
          </p:cNvSpPr>
          <p:nvPr>
            <p:ph type="title"/>
          </p:nvPr>
        </p:nvSpPr>
        <p:spPr>
          <a:xfrm>
            <a:off x="532215" y="850677"/>
            <a:ext cx="10212693" cy="1325563"/>
          </a:xfrm>
        </p:spPr>
        <p:txBody>
          <a:bodyPr/>
          <a:lstStyle/>
          <a:p>
            <a:r>
              <a:rPr lang="sv-SE" dirty="0"/>
              <a:t>PEG/gastronomi</a:t>
            </a:r>
          </a:p>
        </p:txBody>
      </p:sp>
      <p:sp>
        <p:nvSpPr>
          <p:cNvPr id="10" name="Platshållare för text 9">
            <a:extLst>
              <a:ext uri="{FF2B5EF4-FFF2-40B4-BE49-F238E27FC236}">
                <a16:creationId xmlns:a16="http://schemas.microsoft.com/office/drawing/2014/main" id="{B41E2132-9B48-3E81-7F86-629431A11F09}"/>
              </a:ext>
            </a:extLst>
          </p:cNvPr>
          <p:cNvSpPr>
            <a:spLocks noGrp="1"/>
          </p:cNvSpPr>
          <p:nvPr>
            <p:ph type="body" sz="quarter" idx="16"/>
          </p:nvPr>
        </p:nvSpPr>
        <p:spPr>
          <a:xfrm>
            <a:off x="532216" y="2230580"/>
            <a:ext cx="10212693" cy="919767"/>
          </a:xfrm>
        </p:spPr>
        <p:txBody>
          <a:bodyPr/>
          <a:lstStyle/>
          <a:p>
            <a:r>
              <a:rPr lang="sv-SE" dirty="0"/>
              <a:t>Inför kunskapstest delegering sondmatning PEG</a:t>
            </a:r>
          </a:p>
        </p:txBody>
      </p:sp>
      <p:pic>
        <p:nvPicPr>
          <p:cNvPr id="2" name="Bildobjekt 1" descr="En bild som visar person, inomhus&#10;&#10;Automatiskt genererad beskrivning">
            <a:extLst>
              <a:ext uri="{FF2B5EF4-FFF2-40B4-BE49-F238E27FC236}">
                <a16:creationId xmlns:a16="http://schemas.microsoft.com/office/drawing/2014/main" id="{4F097034-8465-3DE3-CA7D-9133D7B2A6C7}"/>
              </a:ext>
            </a:extLst>
          </p:cNvPr>
          <p:cNvPicPr>
            <a:picLocks noChangeAspect="1"/>
          </p:cNvPicPr>
          <p:nvPr/>
        </p:nvPicPr>
        <p:blipFill rotWithShape="1">
          <a:blip r:embed="rId3">
            <a:extLst>
              <a:ext uri="{28A0092B-C50C-407E-A947-70E740481C1C}">
                <a14:useLocalDpi xmlns:a14="http://schemas.microsoft.com/office/drawing/2010/main" val="0"/>
              </a:ext>
            </a:extLst>
          </a:blip>
          <a:srcRect t="5330" r="1" b="5156"/>
          <a:stretch>
            <a:fillRect/>
          </a:stretch>
        </p:blipFill>
        <p:spPr>
          <a:xfrm>
            <a:off x="1986358" y="3244169"/>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ln w="63500">
            <a:solidFill>
              <a:schemeClr val="accent1"/>
            </a:solidFill>
          </a:ln>
        </p:spPr>
      </p:pic>
    </p:spTree>
    <p:extLst>
      <p:ext uri="{BB962C8B-B14F-4D97-AF65-F5344CB8AC3E}">
        <p14:creationId xmlns:p14="http://schemas.microsoft.com/office/powerpoint/2010/main" val="250353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749A87-2DF0-FE0E-2018-D021E952A55E}"/>
              </a:ext>
            </a:extLst>
          </p:cNvPr>
          <p:cNvSpPr>
            <a:spLocks noGrp="1"/>
          </p:cNvSpPr>
          <p:nvPr>
            <p:ph type="title"/>
          </p:nvPr>
        </p:nvSpPr>
        <p:spPr/>
        <p:txBody>
          <a:bodyPr>
            <a:normAutofit fontScale="90000"/>
          </a:bodyPr>
          <a:lstStyle/>
          <a:p>
            <a:r>
              <a:rPr lang="sv-SE" dirty="0"/>
              <a:t>Kan man äta och dricka om man har peg?</a:t>
            </a:r>
          </a:p>
        </p:txBody>
      </p:sp>
      <p:sp>
        <p:nvSpPr>
          <p:cNvPr id="3" name="Platshållare för text 2">
            <a:extLst>
              <a:ext uri="{FF2B5EF4-FFF2-40B4-BE49-F238E27FC236}">
                <a16:creationId xmlns:a16="http://schemas.microsoft.com/office/drawing/2014/main" id="{BE119AA1-D291-98A5-B00C-06DEA4B46871}"/>
              </a:ext>
            </a:extLst>
          </p:cNvPr>
          <p:cNvSpPr>
            <a:spLocks noGrp="1"/>
          </p:cNvSpPr>
          <p:nvPr>
            <p:ph type="body" sz="quarter" idx="13"/>
          </p:nvPr>
        </p:nvSpPr>
        <p:spPr/>
        <p:txBody>
          <a:bodyPr/>
          <a:lstStyle/>
          <a:p>
            <a:r>
              <a:rPr lang="sv-SE" sz="2000" dirty="0"/>
              <a:t>Det är inte själva </a:t>
            </a:r>
            <a:r>
              <a:rPr lang="sv-SE" sz="2000" dirty="0" err="1"/>
              <a:t>PEG:en</a:t>
            </a:r>
            <a:r>
              <a:rPr lang="sv-SE" sz="2000" dirty="0"/>
              <a:t> som avgör om man har möjlighet att äta via munnen eller inte utan det som avgör är om det finns problem med att svälja.</a:t>
            </a:r>
          </a:p>
          <a:p>
            <a:r>
              <a:rPr lang="sv-SE" sz="2000" dirty="0"/>
              <a:t>Så om patienten kan svälja så kan de även få äta näring via munnen som komplement till sondnäringen. Men detta görs i samråd med dietist.</a:t>
            </a:r>
          </a:p>
          <a:p>
            <a:r>
              <a:rPr lang="sv-SE" sz="2000" dirty="0"/>
              <a:t>Om patienten inte kan svälja mat så kan de tugga på maten eller skölja munnen med dryck och därefter spotta ut den. Då får patienten ändå en smakupplevelse och salivproduktionen stimuleras. Detta är inte lämpligt att prova om patienten har kognitiv svikt då risken finns att de kan sätta i halsen.</a:t>
            </a:r>
          </a:p>
          <a:p>
            <a:endParaRPr lang="sv-SE" dirty="0"/>
          </a:p>
        </p:txBody>
      </p:sp>
    </p:spTree>
    <p:extLst>
      <p:ext uri="{BB962C8B-B14F-4D97-AF65-F5344CB8AC3E}">
        <p14:creationId xmlns:p14="http://schemas.microsoft.com/office/powerpoint/2010/main" val="44790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EDD197-1B76-5277-F1C2-93D473E63841}"/>
              </a:ext>
            </a:extLst>
          </p:cNvPr>
          <p:cNvSpPr>
            <a:spLocks noGrp="1"/>
          </p:cNvSpPr>
          <p:nvPr>
            <p:ph type="title"/>
          </p:nvPr>
        </p:nvSpPr>
        <p:spPr/>
        <p:txBody>
          <a:bodyPr>
            <a:normAutofit fontScale="90000"/>
          </a:bodyPr>
          <a:lstStyle/>
          <a:p>
            <a:r>
              <a:rPr lang="sv-SE" dirty="0"/>
              <a:t>Kan man få vanlig mat i sin peg?</a:t>
            </a:r>
          </a:p>
        </p:txBody>
      </p:sp>
      <p:sp>
        <p:nvSpPr>
          <p:cNvPr id="3" name="Platshållare för text 2">
            <a:extLst>
              <a:ext uri="{FF2B5EF4-FFF2-40B4-BE49-F238E27FC236}">
                <a16:creationId xmlns:a16="http://schemas.microsoft.com/office/drawing/2014/main" id="{1116EB3A-8D36-9C6B-1734-BC383BEB4C1D}"/>
              </a:ext>
            </a:extLst>
          </p:cNvPr>
          <p:cNvSpPr>
            <a:spLocks noGrp="1"/>
          </p:cNvSpPr>
          <p:nvPr>
            <p:ph type="body" sz="quarter" idx="13"/>
          </p:nvPr>
        </p:nvSpPr>
        <p:spPr/>
        <p:txBody>
          <a:bodyPr/>
          <a:lstStyle/>
          <a:p>
            <a:r>
              <a:rPr lang="sv-SE" dirty="0"/>
              <a:t>Om man ska ge vanlig mat i PEG så är det viktigt att den är flytande och helt slät. Konsistensen ska vara som </a:t>
            </a:r>
            <a:r>
              <a:rPr lang="sv-SE" dirty="0" err="1"/>
              <a:t>sondmat</a:t>
            </a:r>
            <a:r>
              <a:rPr lang="sv-SE" dirty="0"/>
              <a:t>.</a:t>
            </a:r>
          </a:p>
          <a:p>
            <a:r>
              <a:rPr lang="sv-SE" dirty="0"/>
              <a:t>Dryck utan fruktkött går också bra.</a:t>
            </a:r>
          </a:p>
          <a:p>
            <a:r>
              <a:rPr lang="sv-SE" dirty="0"/>
              <a:t>Avsluta alltid med att spola igenom katetern med vatten.</a:t>
            </a:r>
          </a:p>
          <a:p>
            <a:endParaRPr lang="sv-SE" dirty="0"/>
          </a:p>
        </p:txBody>
      </p:sp>
    </p:spTree>
    <p:extLst>
      <p:ext uri="{BB962C8B-B14F-4D97-AF65-F5344CB8AC3E}">
        <p14:creationId xmlns:p14="http://schemas.microsoft.com/office/powerpoint/2010/main" val="409928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4CCDCA-60E7-5C23-BD6A-662214EDF53B}"/>
              </a:ext>
            </a:extLst>
          </p:cNvPr>
          <p:cNvSpPr>
            <a:spLocks noGrp="1"/>
          </p:cNvSpPr>
          <p:nvPr>
            <p:ph type="title"/>
          </p:nvPr>
        </p:nvSpPr>
        <p:spPr/>
        <p:txBody>
          <a:bodyPr/>
          <a:lstStyle/>
          <a:p>
            <a:r>
              <a:rPr lang="sv-SE" dirty="0"/>
              <a:t>KÄLLOR</a:t>
            </a:r>
          </a:p>
        </p:txBody>
      </p:sp>
      <p:sp>
        <p:nvSpPr>
          <p:cNvPr id="3" name="Platshållare för text 2">
            <a:extLst>
              <a:ext uri="{FF2B5EF4-FFF2-40B4-BE49-F238E27FC236}">
                <a16:creationId xmlns:a16="http://schemas.microsoft.com/office/drawing/2014/main" id="{B0CA60AA-5969-627F-4AF1-E506A2F3ECD4}"/>
              </a:ext>
            </a:extLst>
          </p:cNvPr>
          <p:cNvSpPr>
            <a:spLocks noGrp="1"/>
          </p:cNvSpPr>
          <p:nvPr>
            <p:ph type="body" sz="quarter" idx="13"/>
          </p:nvPr>
        </p:nvSpPr>
        <p:spPr/>
        <p:txBody>
          <a:bodyPr/>
          <a:lstStyle/>
          <a:p>
            <a:r>
              <a:rPr lang="sv-SE" dirty="0"/>
              <a:t>Vårdhandboken </a:t>
            </a:r>
            <a:r>
              <a:rPr lang="sv-SE" dirty="0">
                <a:hlinkClick r:id="rId2"/>
              </a:rPr>
              <a:t>Administrationsvägar, skötselråd och omvårdnad - Vårdhandboken (vardhandboken.se)</a:t>
            </a:r>
            <a:endParaRPr lang="sv-SE" dirty="0"/>
          </a:p>
          <a:p>
            <a:endParaRPr lang="sv-SE" dirty="0"/>
          </a:p>
          <a:p>
            <a:r>
              <a:rPr lang="sv-SE" dirty="0"/>
              <a:t>Danderyds Sjukhus </a:t>
            </a:r>
            <a:r>
              <a:rPr lang="sv-SE" dirty="0">
                <a:hlinkClick r:id="rId3"/>
              </a:rPr>
              <a:t>PEG - Danderyds sjukhus</a:t>
            </a:r>
            <a:endParaRPr lang="sv-SE" dirty="0"/>
          </a:p>
          <a:p>
            <a:endParaRPr lang="sv-SE" dirty="0"/>
          </a:p>
          <a:p>
            <a:r>
              <a:rPr lang="sv-SE" dirty="0">
                <a:hlinkClick r:id="rId4"/>
              </a:rPr>
              <a:t>peg-perkutan-endoskopisk-gastrostomi.pdf (cancercentrum.se)</a:t>
            </a:r>
            <a:endParaRPr lang="sv-SE" dirty="0"/>
          </a:p>
          <a:p>
            <a:endParaRPr lang="sv-SE" dirty="0"/>
          </a:p>
          <a:p>
            <a:r>
              <a:rPr lang="sv-SE" sz="1100" dirty="0"/>
              <a:t>Skapat 24-02-19, Leg sjuksköterska </a:t>
            </a:r>
            <a:r>
              <a:rPr lang="sv-SE" sz="1100" dirty="0" err="1"/>
              <a:t>Annkatrin</a:t>
            </a:r>
            <a:r>
              <a:rPr lang="sv-SE" sz="1100" dirty="0"/>
              <a:t> Rask, Villa Maria</a:t>
            </a:r>
          </a:p>
        </p:txBody>
      </p:sp>
    </p:spTree>
    <p:extLst>
      <p:ext uri="{BB962C8B-B14F-4D97-AF65-F5344CB8AC3E}">
        <p14:creationId xmlns:p14="http://schemas.microsoft.com/office/powerpoint/2010/main" val="41004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1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6B3BFB3-9170-9537-241F-020C5B2796FD}"/>
              </a:ext>
            </a:extLst>
          </p:cNvPr>
          <p:cNvSpPr>
            <a:spLocks noGrp="1"/>
          </p:cNvSpPr>
          <p:nvPr>
            <p:ph type="title"/>
          </p:nvPr>
        </p:nvSpPr>
        <p:spPr/>
        <p:txBody>
          <a:bodyPr/>
          <a:lstStyle/>
          <a:p>
            <a:r>
              <a:rPr lang="sv-SE" dirty="0"/>
              <a:t>När behöver man en peg?</a:t>
            </a:r>
          </a:p>
        </p:txBody>
      </p:sp>
      <p:sp>
        <p:nvSpPr>
          <p:cNvPr id="7" name="Platshållare för text 6">
            <a:extLst>
              <a:ext uri="{FF2B5EF4-FFF2-40B4-BE49-F238E27FC236}">
                <a16:creationId xmlns:a16="http://schemas.microsoft.com/office/drawing/2014/main" id="{CDA740BE-2FE7-8EFC-5FCA-85A691B68793}"/>
              </a:ext>
            </a:extLst>
          </p:cNvPr>
          <p:cNvSpPr>
            <a:spLocks noGrp="1"/>
          </p:cNvSpPr>
          <p:nvPr>
            <p:ph type="body" sz="quarter" idx="13"/>
          </p:nvPr>
        </p:nvSpPr>
        <p:spPr/>
        <p:txBody>
          <a:bodyPr/>
          <a:lstStyle/>
          <a:p>
            <a:r>
              <a:rPr lang="en-US" dirty="0"/>
              <a:t>En patient </a:t>
            </a:r>
            <a:r>
              <a:rPr lang="en-US" dirty="0" err="1"/>
              <a:t>som</a:t>
            </a:r>
            <a:r>
              <a:rPr lang="en-US" dirty="0"/>
              <a:t> av </a:t>
            </a:r>
            <a:r>
              <a:rPr lang="en-US" dirty="0" err="1"/>
              <a:t>olika</a:t>
            </a:r>
            <a:r>
              <a:rPr lang="en-US" dirty="0"/>
              <a:t> </a:t>
            </a:r>
            <a:r>
              <a:rPr lang="en-US" dirty="0" err="1"/>
              <a:t>anledningar</a:t>
            </a:r>
            <a:r>
              <a:rPr lang="en-US" dirty="0"/>
              <a:t> </a:t>
            </a:r>
            <a:r>
              <a:rPr lang="en-US" dirty="0" err="1"/>
              <a:t>inte</a:t>
            </a:r>
            <a:r>
              <a:rPr lang="en-US" dirty="0"/>
              <a:t> </a:t>
            </a:r>
            <a:r>
              <a:rPr lang="en-US" dirty="0" err="1"/>
              <a:t>kan</a:t>
            </a:r>
            <a:r>
              <a:rPr lang="en-US" dirty="0"/>
              <a:t> </a:t>
            </a:r>
            <a:r>
              <a:rPr lang="en-US" dirty="0" err="1"/>
              <a:t>äta</a:t>
            </a:r>
            <a:r>
              <a:rPr lang="en-US" dirty="0"/>
              <a:t> </a:t>
            </a:r>
            <a:r>
              <a:rPr lang="en-US" dirty="0" err="1"/>
              <a:t>tillräckligt</a:t>
            </a:r>
            <a:r>
              <a:rPr lang="en-US" dirty="0"/>
              <a:t> med </a:t>
            </a:r>
            <a:r>
              <a:rPr lang="en-US" dirty="0" err="1"/>
              <a:t>föda</a:t>
            </a:r>
            <a:endParaRPr lang="sv-SE" dirty="0"/>
          </a:p>
          <a:p>
            <a:pPr lvl="0"/>
            <a:r>
              <a:rPr lang="en-US" dirty="0"/>
              <a:t>Om </a:t>
            </a:r>
            <a:r>
              <a:rPr lang="en-US" dirty="0" err="1"/>
              <a:t>en</a:t>
            </a:r>
            <a:r>
              <a:rPr lang="en-US" dirty="0"/>
              <a:t> patient </a:t>
            </a:r>
            <a:r>
              <a:rPr lang="en-US" dirty="0" err="1"/>
              <a:t>behöver</a:t>
            </a:r>
            <a:r>
              <a:rPr lang="en-US" dirty="0"/>
              <a:t> </a:t>
            </a:r>
            <a:r>
              <a:rPr lang="en-US" dirty="0" err="1"/>
              <a:t>sondnäring</a:t>
            </a:r>
            <a:r>
              <a:rPr lang="en-US" dirty="0"/>
              <a:t> </a:t>
            </a:r>
            <a:r>
              <a:rPr lang="en-US" dirty="0" err="1"/>
              <a:t>mer</a:t>
            </a:r>
            <a:r>
              <a:rPr lang="en-US" dirty="0"/>
              <a:t> </a:t>
            </a:r>
            <a:r>
              <a:rPr lang="en-US" dirty="0" err="1"/>
              <a:t>än</a:t>
            </a:r>
            <a:r>
              <a:rPr lang="en-US" dirty="0"/>
              <a:t> 4-6 </a:t>
            </a:r>
            <a:r>
              <a:rPr lang="en-US" dirty="0" err="1"/>
              <a:t>veckor</a:t>
            </a:r>
            <a:r>
              <a:rPr lang="en-US" dirty="0"/>
              <a:t>.</a:t>
            </a:r>
          </a:p>
          <a:p>
            <a:r>
              <a:rPr lang="en-US" dirty="0"/>
              <a:t>En PEG </a:t>
            </a:r>
            <a:r>
              <a:rPr lang="en-US" dirty="0" err="1"/>
              <a:t>kan</a:t>
            </a:r>
            <a:r>
              <a:rPr lang="en-US" dirty="0"/>
              <a:t> </a:t>
            </a:r>
            <a:r>
              <a:rPr lang="en-US" dirty="0" err="1"/>
              <a:t>sitta</a:t>
            </a:r>
            <a:r>
              <a:rPr lang="en-US" dirty="0"/>
              <a:t> </a:t>
            </a:r>
            <a:r>
              <a:rPr lang="en-US" dirty="0" err="1"/>
              <a:t>kvar</a:t>
            </a:r>
            <a:r>
              <a:rPr lang="en-US" dirty="0"/>
              <a:t> </a:t>
            </a:r>
            <a:r>
              <a:rPr lang="en-US" dirty="0" err="1"/>
              <a:t>i</a:t>
            </a:r>
            <a:r>
              <a:rPr lang="en-US" dirty="0"/>
              <a:t> </a:t>
            </a:r>
            <a:r>
              <a:rPr lang="en-US" dirty="0" err="1"/>
              <a:t>flera</a:t>
            </a:r>
            <a:r>
              <a:rPr lang="en-US" dirty="0"/>
              <a:t> </a:t>
            </a:r>
            <a:r>
              <a:rPr lang="en-US" dirty="0" err="1"/>
              <a:t>år</a:t>
            </a:r>
            <a:r>
              <a:rPr lang="en-US" dirty="0"/>
              <a:t>. Den </a:t>
            </a:r>
            <a:r>
              <a:rPr lang="en-US" dirty="0" err="1"/>
              <a:t>byts</a:t>
            </a:r>
            <a:r>
              <a:rPr lang="en-US" dirty="0"/>
              <a:t> bara om den </a:t>
            </a:r>
            <a:r>
              <a:rPr lang="en-US" dirty="0" err="1"/>
              <a:t>inte</a:t>
            </a:r>
            <a:r>
              <a:rPr lang="en-US" dirty="0"/>
              <a:t> </a:t>
            </a:r>
            <a:r>
              <a:rPr lang="en-US" dirty="0" err="1"/>
              <a:t>fungerar</a:t>
            </a:r>
            <a:endParaRPr lang="sv-SE" dirty="0"/>
          </a:p>
          <a:p>
            <a:r>
              <a:rPr lang="en-US" dirty="0"/>
              <a:t>Om </a:t>
            </a:r>
            <a:r>
              <a:rPr lang="en-US" dirty="0" err="1"/>
              <a:t>patienten</a:t>
            </a:r>
            <a:r>
              <a:rPr lang="en-US" dirty="0"/>
              <a:t> </a:t>
            </a:r>
            <a:r>
              <a:rPr lang="en-US" dirty="0" err="1"/>
              <a:t>har</a:t>
            </a:r>
            <a:r>
              <a:rPr lang="en-US" dirty="0"/>
              <a:t> </a:t>
            </a:r>
            <a:r>
              <a:rPr lang="en-US" dirty="0" err="1"/>
              <a:t>en</a:t>
            </a:r>
            <a:r>
              <a:rPr lang="en-US" dirty="0"/>
              <a:t> ”</a:t>
            </a:r>
            <a:r>
              <a:rPr lang="en-US" dirty="0" err="1"/>
              <a:t>knapp</a:t>
            </a:r>
            <a:r>
              <a:rPr lang="en-US" dirty="0"/>
              <a:t>” </a:t>
            </a:r>
            <a:r>
              <a:rPr lang="en-US" dirty="0" err="1"/>
              <a:t>byts</a:t>
            </a:r>
            <a:r>
              <a:rPr lang="en-US" dirty="0"/>
              <a:t> </a:t>
            </a:r>
            <a:r>
              <a:rPr lang="en-US" dirty="0" err="1"/>
              <a:t>denna</a:t>
            </a:r>
            <a:r>
              <a:rPr lang="en-US" dirty="0"/>
              <a:t> var 3-4:e </a:t>
            </a:r>
            <a:r>
              <a:rPr lang="en-US" dirty="0" err="1"/>
              <a:t>månad</a:t>
            </a:r>
            <a:r>
              <a:rPr lang="en-US" dirty="0"/>
              <a:t>. </a:t>
            </a:r>
            <a:r>
              <a:rPr lang="en-US" dirty="0" err="1"/>
              <a:t>När</a:t>
            </a:r>
            <a:r>
              <a:rPr lang="en-US" dirty="0"/>
              <a:t> </a:t>
            </a:r>
            <a:r>
              <a:rPr lang="en-US" dirty="0" err="1"/>
              <a:t>patienten</a:t>
            </a:r>
            <a:r>
              <a:rPr lang="en-US" dirty="0"/>
              <a:t> </a:t>
            </a:r>
            <a:r>
              <a:rPr lang="en-US" dirty="0" err="1"/>
              <a:t>har</a:t>
            </a:r>
            <a:r>
              <a:rPr lang="en-US" dirty="0"/>
              <a:t> </a:t>
            </a:r>
            <a:r>
              <a:rPr lang="en-US" dirty="0" err="1"/>
              <a:t>en</a:t>
            </a:r>
            <a:r>
              <a:rPr lang="en-US" dirty="0"/>
              <a:t> ”</a:t>
            </a:r>
            <a:r>
              <a:rPr lang="en-US" dirty="0" err="1"/>
              <a:t>knapp</a:t>
            </a:r>
            <a:r>
              <a:rPr lang="en-US" dirty="0"/>
              <a:t>” </a:t>
            </a:r>
            <a:r>
              <a:rPr lang="en-US" dirty="0" err="1"/>
              <a:t>så</a:t>
            </a:r>
            <a:r>
              <a:rPr lang="en-US" dirty="0"/>
              <a:t> </a:t>
            </a:r>
            <a:r>
              <a:rPr lang="en-US" dirty="0" err="1"/>
              <a:t>finns</a:t>
            </a:r>
            <a:r>
              <a:rPr lang="en-US" dirty="0"/>
              <a:t> </a:t>
            </a:r>
            <a:r>
              <a:rPr lang="en-US" dirty="0" err="1"/>
              <a:t>anslutningen</a:t>
            </a:r>
            <a:r>
              <a:rPr lang="en-US" dirty="0"/>
              <a:t> </a:t>
            </a:r>
            <a:r>
              <a:rPr lang="en-US" dirty="0" err="1"/>
              <a:t>i</a:t>
            </a:r>
            <a:r>
              <a:rPr lang="en-US" dirty="0"/>
              <a:t> </a:t>
            </a:r>
            <a:r>
              <a:rPr lang="en-US" dirty="0" err="1"/>
              <a:t>hudplan</a:t>
            </a:r>
            <a:r>
              <a:rPr lang="en-US" dirty="0"/>
              <a:t>. Ingen </a:t>
            </a:r>
            <a:r>
              <a:rPr lang="en-US" dirty="0" err="1"/>
              <a:t>kateter</a:t>
            </a:r>
            <a:r>
              <a:rPr lang="en-US" dirty="0"/>
              <a:t> sticker </a:t>
            </a:r>
            <a:r>
              <a:rPr lang="en-US" dirty="0" err="1"/>
              <a:t>ut</a:t>
            </a:r>
            <a:endParaRPr lang="sv-SE" dirty="0"/>
          </a:p>
          <a:p>
            <a:pPr marL="0" indent="0">
              <a:buNone/>
            </a:pPr>
            <a:endParaRPr lang="sv-SE" dirty="0"/>
          </a:p>
        </p:txBody>
      </p:sp>
    </p:spTree>
    <p:extLst>
      <p:ext uri="{BB962C8B-B14F-4D97-AF65-F5344CB8AC3E}">
        <p14:creationId xmlns:p14="http://schemas.microsoft.com/office/powerpoint/2010/main" val="405611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FC3FD79-2727-7777-30B8-CFE2F46FD4D9}"/>
              </a:ext>
            </a:extLst>
          </p:cNvPr>
          <p:cNvSpPr>
            <a:spLocks noGrp="1"/>
          </p:cNvSpPr>
          <p:nvPr>
            <p:ph type="title"/>
          </p:nvPr>
        </p:nvSpPr>
        <p:spPr/>
        <p:txBody>
          <a:bodyPr>
            <a:normAutofit fontScale="90000"/>
          </a:bodyPr>
          <a:lstStyle/>
          <a:p>
            <a:r>
              <a:rPr lang="sv-SE" dirty="0"/>
              <a:t>Varför behöver man en peg?</a:t>
            </a:r>
          </a:p>
        </p:txBody>
      </p:sp>
      <p:sp>
        <p:nvSpPr>
          <p:cNvPr id="5" name="Platshållare för innehåll 4">
            <a:extLst>
              <a:ext uri="{FF2B5EF4-FFF2-40B4-BE49-F238E27FC236}">
                <a16:creationId xmlns:a16="http://schemas.microsoft.com/office/drawing/2014/main" id="{EA4C7460-97AF-1233-506F-78435414BA21}"/>
              </a:ext>
            </a:extLst>
          </p:cNvPr>
          <p:cNvSpPr>
            <a:spLocks noGrp="1"/>
          </p:cNvSpPr>
          <p:nvPr>
            <p:ph sz="quarter" idx="13"/>
          </p:nvPr>
        </p:nvSpPr>
        <p:spPr/>
        <p:txBody>
          <a:bodyPr/>
          <a:lstStyle/>
          <a:p>
            <a:r>
              <a:rPr lang="sv-SE" dirty="0"/>
              <a:t>Sväljproblem/</a:t>
            </a:r>
            <a:r>
              <a:rPr lang="sv-SE" dirty="0" err="1"/>
              <a:t>dysfagi</a:t>
            </a:r>
            <a:endParaRPr lang="sv-SE" dirty="0"/>
          </a:p>
          <a:p>
            <a:r>
              <a:rPr lang="en-US" b="0" i="0" dirty="0" err="1"/>
              <a:t>Dysfagi</a:t>
            </a:r>
            <a:r>
              <a:rPr lang="en-US" b="0" i="0" dirty="0"/>
              <a:t> </a:t>
            </a:r>
            <a:r>
              <a:rPr lang="en-US" b="0" i="0" dirty="0" err="1"/>
              <a:t>är</a:t>
            </a:r>
            <a:r>
              <a:rPr lang="en-US" b="0" i="0" dirty="0"/>
              <a:t> </a:t>
            </a:r>
            <a:r>
              <a:rPr lang="en-US" b="0" i="0" dirty="0" err="1"/>
              <a:t>ett</a:t>
            </a:r>
            <a:r>
              <a:rPr lang="en-US" b="0" i="0" dirty="0"/>
              <a:t> </a:t>
            </a:r>
            <a:r>
              <a:rPr lang="en-US" b="0" i="0" dirty="0" err="1"/>
              <a:t>symtom</a:t>
            </a:r>
            <a:r>
              <a:rPr lang="en-US" b="0" i="0" dirty="0"/>
              <a:t> </a:t>
            </a:r>
            <a:r>
              <a:rPr lang="en-US" b="0" i="0" dirty="0" err="1"/>
              <a:t>och</a:t>
            </a:r>
            <a:r>
              <a:rPr lang="en-US" b="0" i="0" dirty="0"/>
              <a:t> </a:t>
            </a:r>
            <a:r>
              <a:rPr lang="en-US" b="0" i="0" dirty="0" err="1"/>
              <a:t>utgör</a:t>
            </a:r>
            <a:r>
              <a:rPr lang="en-US" b="0" i="0" dirty="0"/>
              <a:t> </a:t>
            </a:r>
            <a:r>
              <a:rPr lang="en-US" b="0" i="0" dirty="0" err="1"/>
              <a:t>ett</a:t>
            </a:r>
            <a:r>
              <a:rPr lang="en-US" b="0" i="0" dirty="0"/>
              <a:t> </a:t>
            </a:r>
            <a:r>
              <a:rPr lang="en-US" b="0" i="0" dirty="0" err="1"/>
              <a:t>samlingsbegrepp</a:t>
            </a:r>
            <a:r>
              <a:rPr lang="en-US" b="0" i="0" dirty="0"/>
              <a:t> för </a:t>
            </a:r>
            <a:r>
              <a:rPr lang="en-US" b="0" i="0" dirty="0" err="1"/>
              <a:t>ät</a:t>
            </a:r>
            <a:r>
              <a:rPr lang="en-US" b="0" i="0" dirty="0"/>
              <a:t>- </a:t>
            </a:r>
            <a:r>
              <a:rPr lang="en-US" b="0" i="0" dirty="0" err="1"/>
              <a:t>och</a:t>
            </a:r>
            <a:r>
              <a:rPr lang="en-US" b="0" i="0" dirty="0"/>
              <a:t> </a:t>
            </a:r>
            <a:r>
              <a:rPr lang="en-US" b="0" i="0" dirty="0" err="1"/>
              <a:t>sväljsvårigheter</a:t>
            </a:r>
            <a:r>
              <a:rPr lang="en-US" b="0" i="0" dirty="0"/>
              <a:t>.</a:t>
            </a:r>
            <a:endParaRPr lang="en-US" dirty="0"/>
          </a:p>
          <a:p>
            <a:pPr marL="720000" lvl="4" indent="0">
              <a:buNone/>
            </a:pPr>
            <a:r>
              <a:rPr lang="en-US" b="0" i="0" dirty="0" err="1"/>
              <a:t>Dysfagi</a:t>
            </a:r>
            <a:r>
              <a:rPr lang="en-US" b="0" i="0" dirty="0"/>
              <a:t> </a:t>
            </a:r>
            <a:r>
              <a:rPr lang="en-US" b="0" i="0" dirty="0" err="1"/>
              <a:t>kan</a:t>
            </a:r>
            <a:r>
              <a:rPr lang="en-US" b="0" i="0" dirty="0"/>
              <a:t> </a:t>
            </a:r>
            <a:r>
              <a:rPr lang="en-US" b="0" i="0" dirty="0" err="1"/>
              <a:t>yttra</a:t>
            </a:r>
            <a:r>
              <a:rPr lang="en-US" b="0" i="0" dirty="0"/>
              <a:t> sig </a:t>
            </a:r>
            <a:r>
              <a:rPr lang="en-US" b="0" i="0" dirty="0" err="1"/>
              <a:t>på</a:t>
            </a:r>
            <a:r>
              <a:rPr lang="en-US" b="0" i="0" dirty="0"/>
              <a:t> </a:t>
            </a:r>
            <a:r>
              <a:rPr lang="en-US" b="0" i="0" dirty="0" err="1"/>
              <a:t>olika</a:t>
            </a:r>
            <a:r>
              <a:rPr lang="en-US" b="0" i="0" dirty="0"/>
              <a:t> </a:t>
            </a:r>
            <a:r>
              <a:rPr lang="en-US" b="0" i="0" dirty="0" err="1"/>
              <a:t>sätt</a:t>
            </a:r>
            <a:r>
              <a:rPr lang="en-US" b="0" i="0" dirty="0"/>
              <a:t> </a:t>
            </a:r>
            <a:r>
              <a:rPr lang="en-US" b="0" i="0" dirty="0" err="1"/>
              <a:t>och</a:t>
            </a:r>
            <a:r>
              <a:rPr lang="en-US" b="0" i="0" dirty="0"/>
              <a:t> </a:t>
            </a:r>
            <a:r>
              <a:rPr lang="en-US" b="0" i="0" dirty="0" err="1"/>
              <a:t>kan</a:t>
            </a:r>
            <a:r>
              <a:rPr lang="en-US" b="0" i="0" dirty="0"/>
              <a:t> </a:t>
            </a:r>
            <a:r>
              <a:rPr lang="en-US" b="0" i="0" dirty="0" err="1"/>
              <a:t>orsakas</a:t>
            </a:r>
            <a:r>
              <a:rPr lang="en-US" b="0" i="0" dirty="0"/>
              <a:t> av </a:t>
            </a:r>
            <a:r>
              <a:rPr lang="en-US" b="0" i="0" dirty="0" err="1"/>
              <a:t>olika</a:t>
            </a:r>
            <a:r>
              <a:rPr lang="en-US" b="0" i="0" dirty="0"/>
              <a:t> </a:t>
            </a:r>
            <a:r>
              <a:rPr lang="en-US" b="0" i="0" dirty="0" err="1"/>
              <a:t>tillstånd</a:t>
            </a:r>
            <a:r>
              <a:rPr lang="en-US" b="0" i="0" dirty="0"/>
              <a:t>. </a:t>
            </a:r>
            <a:r>
              <a:rPr lang="en-US" b="0" i="0" dirty="0" err="1"/>
              <a:t>Symtomen</a:t>
            </a:r>
            <a:r>
              <a:rPr lang="en-US" b="0" i="0" dirty="0"/>
              <a:t> vid </a:t>
            </a:r>
            <a:r>
              <a:rPr lang="en-US" b="0" i="0" dirty="0" err="1"/>
              <a:t>dysfagi</a:t>
            </a:r>
            <a:r>
              <a:rPr lang="en-US" b="0" i="0" dirty="0"/>
              <a:t> </a:t>
            </a:r>
            <a:r>
              <a:rPr lang="en-US" b="0" i="0" dirty="0" err="1"/>
              <a:t>går</a:t>
            </a:r>
            <a:r>
              <a:rPr lang="en-US" b="0" i="0" dirty="0"/>
              <a:t> </a:t>
            </a:r>
            <a:r>
              <a:rPr lang="en-US" b="0" i="0" dirty="0" err="1"/>
              <a:t>att</a:t>
            </a:r>
            <a:r>
              <a:rPr lang="en-US" b="0" i="0" dirty="0"/>
              <a:t> </a:t>
            </a:r>
            <a:r>
              <a:rPr lang="en-US" b="0" i="0" dirty="0" err="1"/>
              <a:t>anatomiskt</a:t>
            </a:r>
            <a:r>
              <a:rPr lang="en-US" b="0" i="0" dirty="0"/>
              <a:t> delas in i:</a:t>
            </a:r>
            <a:br>
              <a:rPr lang="en-US" b="0" i="0" dirty="0"/>
            </a:br>
            <a:r>
              <a:rPr lang="en-US" b="0" i="0" dirty="0"/>
              <a:t>	</a:t>
            </a:r>
            <a:r>
              <a:rPr lang="en-US" b="1" i="0" dirty="0"/>
              <a:t>O</a:t>
            </a:r>
            <a:r>
              <a:rPr lang="en-US" b="1" dirty="0"/>
              <a:t>ral </a:t>
            </a:r>
            <a:r>
              <a:rPr lang="en-US" b="1" dirty="0" err="1"/>
              <a:t>dysfagi</a:t>
            </a:r>
            <a:r>
              <a:rPr lang="en-US" b="1" dirty="0"/>
              <a:t>, </a:t>
            </a:r>
            <a:r>
              <a:rPr lang="en-US" dirty="0" err="1"/>
              <a:t>vilket</a:t>
            </a:r>
            <a:r>
              <a:rPr lang="en-US" dirty="0"/>
              <a:t> </a:t>
            </a:r>
            <a:r>
              <a:rPr lang="en-US" dirty="0" err="1"/>
              <a:t>innebär</a:t>
            </a:r>
            <a:r>
              <a:rPr lang="en-US" dirty="0"/>
              <a:t> </a:t>
            </a:r>
            <a:r>
              <a:rPr lang="en-US" dirty="0" err="1"/>
              <a:t>svårigheter</a:t>
            </a:r>
            <a:r>
              <a:rPr lang="en-US" dirty="0"/>
              <a:t> </a:t>
            </a:r>
            <a:r>
              <a:rPr lang="en-US" dirty="0" err="1"/>
              <a:t>att</a:t>
            </a:r>
            <a:r>
              <a:rPr lang="en-US" dirty="0"/>
              <a:t> </a:t>
            </a:r>
            <a:r>
              <a:rPr lang="en-US" dirty="0" err="1"/>
              <a:t>hantera</a:t>
            </a:r>
            <a:r>
              <a:rPr lang="en-US" dirty="0"/>
              <a:t> </a:t>
            </a:r>
            <a:r>
              <a:rPr lang="en-US" dirty="0" err="1"/>
              <a:t>födan</a:t>
            </a:r>
            <a:r>
              <a:rPr lang="en-US" dirty="0"/>
              <a:t> </a:t>
            </a:r>
            <a:r>
              <a:rPr lang="en-US" dirty="0" err="1"/>
              <a:t>i</a:t>
            </a:r>
            <a:r>
              <a:rPr lang="en-US" dirty="0"/>
              <a:t> </a:t>
            </a:r>
            <a:r>
              <a:rPr lang="en-US" dirty="0" err="1"/>
              <a:t>munnen</a:t>
            </a:r>
            <a:r>
              <a:rPr lang="en-US" dirty="0"/>
              <a:t>, </a:t>
            </a:r>
            <a:r>
              <a:rPr lang="en-US" dirty="0" err="1"/>
              <a:t>från</a:t>
            </a:r>
            <a:r>
              <a:rPr lang="en-US" dirty="0"/>
              <a:t> </a:t>
            </a:r>
            <a:r>
              <a:rPr lang="en-US" dirty="0" err="1"/>
              <a:t>tuggning</a:t>
            </a:r>
            <a:r>
              <a:rPr lang="en-US" dirty="0"/>
              <a:t> till 	</a:t>
            </a:r>
            <a:r>
              <a:rPr lang="en-US" dirty="0" err="1"/>
              <a:t>sväljning</a:t>
            </a:r>
            <a:endParaRPr lang="sv-SE" dirty="0"/>
          </a:p>
          <a:p>
            <a:pPr marL="720000" lvl="4" indent="0">
              <a:buNone/>
            </a:pPr>
            <a:r>
              <a:rPr lang="en-US" b="1" i="0" dirty="0"/>
              <a:t>	</a:t>
            </a:r>
            <a:r>
              <a:rPr lang="en-US" b="1" i="0" dirty="0" err="1"/>
              <a:t>Faryngeal</a:t>
            </a:r>
            <a:r>
              <a:rPr lang="en-US" b="1" i="0" dirty="0"/>
              <a:t> </a:t>
            </a:r>
            <a:r>
              <a:rPr lang="en-US" b="1" i="0" dirty="0" err="1"/>
              <a:t>dysfagi</a:t>
            </a:r>
            <a:r>
              <a:rPr lang="en-US" b="0" i="0" dirty="0"/>
              <a:t>, </a:t>
            </a:r>
            <a:r>
              <a:rPr lang="en-US" b="0" i="0" dirty="0" err="1"/>
              <a:t>innebärande</a:t>
            </a:r>
            <a:r>
              <a:rPr lang="en-US" b="0" i="0" dirty="0"/>
              <a:t> </a:t>
            </a:r>
            <a:r>
              <a:rPr lang="en-US" b="0" i="0" dirty="0" err="1"/>
              <a:t>att</a:t>
            </a:r>
            <a:r>
              <a:rPr lang="en-US" b="0" i="0" dirty="0"/>
              <a:t> </a:t>
            </a:r>
            <a:r>
              <a:rPr lang="en-US" b="0" i="0" dirty="0" err="1"/>
              <a:t>maten</a:t>
            </a:r>
            <a:r>
              <a:rPr lang="en-US" b="0" i="0" dirty="0"/>
              <a:t> </a:t>
            </a:r>
            <a:r>
              <a:rPr lang="en-US" b="0" i="0" dirty="0" err="1"/>
              <a:t>blir</a:t>
            </a:r>
            <a:r>
              <a:rPr lang="en-US" b="0" i="0" dirty="0"/>
              <a:t> </a:t>
            </a:r>
            <a:r>
              <a:rPr lang="en-US" b="0" i="0" dirty="0" err="1"/>
              <a:t>kvar</a:t>
            </a:r>
            <a:r>
              <a:rPr lang="en-US" b="0" i="0" dirty="0"/>
              <a:t> </a:t>
            </a:r>
            <a:r>
              <a:rPr lang="en-US" b="0" i="0" dirty="0" err="1"/>
              <a:t>i</a:t>
            </a:r>
            <a:r>
              <a:rPr lang="en-US" b="0" i="0" dirty="0"/>
              <a:t> </a:t>
            </a:r>
            <a:r>
              <a:rPr lang="en-US" b="0" i="0" dirty="0" err="1"/>
              <a:t>nedre</a:t>
            </a:r>
            <a:r>
              <a:rPr lang="en-US" b="0" i="0" dirty="0"/>
              <a:t> </a:t>
            </a:r>
            <a:r>
              <a:rPr lang="en-US" b="0" i="0" dirty="0" err="1"/>
              <a:t>delen</a:t>
            </a:r>
            <a:r>
              <a:rPr lang="en-US" b="0" i="0" dirty="0"/>
              <a:t> av </a:t>
            </a:r>
            <a:r>
              <a:rPr lang="en-US" b="0" i="0" dirty="0" err="1"/>
              <a:t>svalget</a:t>
            </a:r>
            <a:r>
              <a:rPr lang="en-US" b="0" i="0" dirty="0"/>
              <a:t> </a:t>
            </a:r>
            <a:r>
              <a:rPr lang="en-US" b="0" i="0" dirty="0" err="1"/>
              <a:t>och</a:t>
            </a:r>
            <a:r>
              <a:rPr lang="en-US" b="0" i="0" dirty="0"/>
              <a:t> </a:t>
            </a:r>
            <a:r>
              <a:rPr lang="en-US" b="0" i="0" dirty="0" err="1"/>
              <a:t>inte</a:t>
            </a:r>
            <a:r>
              <a:rPr lang="en-US" b="0" i="0" dirty="0"/>
              <a:t> </a:t>
            </a:r>
            <a:r>
              <a:rPr lang="en-US" b="0" i="0" dirty="0" err="1"/>
              <a:t>följer</a:t>
            </a:r>
            <a:r>
              <a:rPr lang="en-US" b="0" i="0" dirty="0"/>
              <a:t> 	</a:t>
            </a:r>
            <a:r>
              <a:rPr lang="en-US" b="0" i="0" dirty="0" err="1"/>
              <a:t>vidare</a:t>
            </a:r>
            <a:r>
              <a:rPr lang="en-US" b="0" i="0" dirty="0"/>
              <a:t> </a:t>
            </a:r>
            <a:r>
              <a:rPr lang="en-US" b="0" i="0" dirty="0" err="1"/>
              <a:t>ned</a:t>
            </a:r>
            <a:r>
              <a:rPr lang="en-US" b="0" i="0" dirty="0"/>
              <a:t> vid </a:t>
            </a:r>
            <a:r>
              <a:rPr lang="en-US" b="0" i="0" dirty="0" err="1"/>
              <a:t>sväljning</a:t>
            </a:r>
            <a:r>
              <a:rPr lang="en-US" b="0" i="0" dirty="0"/>
              <a:t>.</a:t>
            </a:r>
            <a:endParaRPr lang="en-US" dirty="0"/>
          </a:p>
          <a:p>
            <a:pPr marL="720000" lvl="4" indent="0">
              <a:buNone/>
            </a:pPr>
            <a:r>
              <a:rPr lang="en-US" b="1" i="0" dirty="0"/>
              <a:t>	</a:t>
            </a:r>
            <a:r>
              <a:rPr lang="en-US" b="1" i="0" dirty="0" err="1"/>
              <a:t>Esofageal</a:t>
            </a:r>
            <a:r>
              <a:rPr lang="en-US" b="1" i="0" dirty="0"/>
              <a:t> </a:t>
            </a:r>
            <a:r>
              <a:rPr lang="en-US" b="1" i="0" dirty="0" err="1"/>
              <a:t>dysfagi</a:t>
            </a:r>
            <a:r>
              <a:rPr lang="en-US" b="0" i="0" dirty="0"/>
              <a:t> </a:t>
            </a:r>
            <a:r>
              <a:rPr lang="en-US" b="0" i="0" dirty="0" err="1"/>
              <a:t>är</a:t>
            </a:r>
            <a:r>
              <a:rPr lang="en-US" b="0" i="0" dirty="0"/>
              <a:t> </a:t>
            </a:r>
            <a:r>
              <a:rPr lang="en-US" b="0" i="0" dirty="0" err="1"/>
              <a:t>matstrupens</a:t>
            </a:r>
            <a:r>
              <a:rPr lang="en-US" b="0" i="0" dirty="0"/>
              <a:t> </a:t>
            </a:r>
            <a:r>
              <a:rPr lang="en-US" b="0" i="0" dirty="0" err="1"/>
              <a:t>bristande</a:t>
            </a:r>
            <a:r>
              <a:rPr lang="en-US" b="0" i="0" dirty="0"/>
              <a:t> </a:t>
            </a:r>
            <a:r>
              <a:rPr lang="en-US" b="0" i="0" dirty="0" err="1"/>
              <a:t>förmåga</a:t>
            </a:r>
            <a:r>
              <a:rPr lang="en-US" b="0" i="0" dirty="0"/>
              <a:t> </a:t>
            </a:r>
            <a:r>
              <a:rPr lang="en-US" b="0" i="0" dirty="0" err="1"/>
              <a:t>att</a:t>
            </a:r>
            <a:r>
              <a:rPr lang="en-US" b="0" i="0" dirty="0"/>
              <a:t> </a:t>
            </a:r>
            <a:r>
              <a:rPr lang="en-US" b="0" i="0" dirty="0" err="1"/>
              <a:t>transportera</a:t>
            </a:r>
            <a:r>
              <a:rPr lang="en-US" b="0" i="0" dirty="0"/>
              <a:t> </a:t>
            </a:r>
            <a:r>
              <a:rPr lang="en-US" b="0" i="0" dirty="0" err="1"/>
              <a:t>födan</a:t>
            </a:r>
            <a:r>
              <a:rPr lang="en-US" b="0" i="0" dirty="0"/>
              <a:t> </a:t>
            </a:r>
            <a:r>
              <a:rPr lang="en-US" b="0" i="0" dirty="0" err="1"/>
              <a:t>från</a:t>
            </a:r>
            <a:r>
              <a:rPr lang="en-US" b="0" i="0" dirty="0"/>
              <a:t> </a:t>
            </a:r>
            <a:r>
              <a:rPr lang="en-US" b="0" i="0" dirty="0" err="1"/>
              <a:t>nedre</a:t>
            </a:r>
            <a:r>
              <a:rPr lang="en-US" b="0" i="0" dirty="0"/>
              <a:t> </a:t>
            </a:r>
            <a:br>
              <a:rPr lang="en-US" b="0" i="0" dirty="0"/>
            </a:br>
            <a:r>
              <a:rPr lang="en-US" b="0" i="0" dirty="0"/>
              <a:t>	</a:t>
            </a:r>
            <a:r>
              <a:rPr lang="en-US" b="0" i="0" dirty="0" err="1"/>
              <a:t>svalget</a:t>
            </a:r>
            <a:r>
              <a:rPr lang="en-US" b="0" i="0" dirty="0"/>
              <a:t> till </a:t>
            </a:r>
            <a:r>
              <a:rPr lang="en-US" b="0" i="0" dirty="0" err="1"/>
              <a:t>magsäcken</a:t>
            </a:r>
            <a:r>
              <a:rPr lang="en-US" b="0" i="0" dirty="0"/>
              <a:t>.</a:t>
            </a:r>
            <a:endParaRPr lang="en-US" dirty="0"/>
          </a:p>
          <a:p>
            <a:pPr lvl="4"/>
            <a:endParaRPr lang="en-US" dirty="0"/>
          </a:p>
          <a:p>
            <a:endParaRPr lang="sv-SE" dirty="0"/>
          </a:p>
        </p:txBody>
      </p:sp>
    </p:spTree>
    <p:extLst>
      <p:ext uri="{BB962C8B-B14F-4D97-AF65-F5344CB8AC3E}">
        <p14:creationId xmlns:p14="http://schemas.microsoft.com/office/powerpoint/2010/main" val="58185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396BBB-CDA0-7A40-490F-F46968646A4D}"/>
              </a:ext>
            </a:extLst>
          </p:cNvPr>
          <p:cNvSpPr>
            <a:spLocks noGrp="1"/>
          </p:cNvSpPr>
          <p:nvPr>
            <p:ph type="title"/>
          </p:nvPr>
        </p:nvSpPr>
        <p:spPr/>
        <p:txBody>
          <a:bodyPr/>
          <a:lstStyle/>
          <a:p>
            <a:r>
              <a:rPr lang="sv-SE" dirty="0"/>
              <a:t>Handhavande vid matning</a:t>
            </a:r>
          </a:p>
        </p:txBody>
      </p:sp>
      <p:graphicFrame>
        <p:nvGraphicFramePr>
          <p:cNvPr id="4" name="Platshållare för innehåll 2">
            <a:extLst>
              <a:ext uri="{FF2B5EF4-FFF2-40B4-BE49-F238E27FC236}">
                <a16:creationId xmlns:a16="http://schemas.microsoft.com/office/drawing/2014/main" id="{208F2609-F578-3961-8456-AFC7BC68E52B}"/>
              </a:ext>
            </a:extLst>
          </p:cNvPr>
          <p:cNvGraphicFramePr>
            <a:graphicFrameLocks/>
          </p:cNvGraphicFramePr>
          <p:nvPr>
            <p:extLst>
              <p:ext uri="{D42A27DB-BD31-4B8C-83A1-F6EECF244321}">
                <p14:modId xmlns:p14="http://schemas.microsoft.com/office/powerpoint/2010/main" val="456818033"/>
              </p:ext>
            </p:extLst>
          </p:nvPr>
        </p:nvGraphicFramePr>
        <p:xfrm>
          <a:off x="639792" y="1767314"/>
          <a:ext cx="817980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615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C4291A6-9794-5197-182A-148765358010}"/>
              </a:ext>
            </a:extLst>
          </p:cNvPr>
          <p:cNvPicPr>
            <a:picLocks noChangeAspect="1"/>
          </p:cNvPicPr>
          <p:nvPr/>
        </p:nvPicPr>
        <p:blipFill>
          <a:blip r:embed="rId2"/>
          <a:stretch>
            <a:fillRect/>
          </a:stretch>
        </p:blipFill>
        <p:spPr>
          <a:xfrm>
            <a:off x="1806742" y="119529"/>
            <a:ext cx="5721763" cy="6858000"/>
          </a:xfrm>
          <a:prstGeom prst="rect">
            <a:avLst/>
          </a:prstGeom>
        </p:spPr>
      </p:pic>
    </p:spTree>
    <p:extLst>
      <p:ext uri="{BB962C8B-B14F-4D97-AF65-F5344CB8AC3E}">
        <p14:creationId xmlns:p14="http://schemas.microsoft.com/office/powerpoint/2010/main" val="233892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0B88F6-EC8B-C840-D3EC-9BF13D86C685}"/>
              </a:ext>
            </a:extLst>
          </p:cNvPr>
          <p:cNvSpPr>
            <a:spLocks noGrp="1"/>
          </p:cNvSpPr>
          <p:nvPr>
            <p:ph type="title"/>
          </p:nvPr>
        </p:nvSpPr>
        <p:spPr/>
        <p:txBody>
          <a:bodyPr/>
          <a:lstStyle/>
          <a:p>
            <a:r>
              <a:rPr lang="sv-SE" dirty="0"/>
              <a:t>Skötsel av peg-kateter</a:t>
            </a:r>
          </a:p>
        </p:txBody>
      </p:sp>
      <p:sp>
        <p:nvSpPr>
          <p:cNvPr id="3" name="Platshållare för text 2">
            <a:extLst>
              <a:ext uri="{FF2B5EF4-FFF2-40B4-BE49-F238E27FC236}">
                <a16:creationId xmlns:a16="http://schemas.microsoft.com/office/drawing/2014/main" id="{F6543DD9-671A-4F4C-C5E7-1EF5E6F08C8A}"/>
              </a:ext>
            </a:extLst>
          </p:cNvPr>
          <p:cNvSpPr>
            <a:spLocks noGrp="1"/>
          </p:cNvSpPr>
          <p:nvPr>
            <p:ph type="body" sz="quarter" idx="13"/>
          </p:nvPr>
        </p:nvSpPr>
        <p:spPr>
          <a:xfrm>
            <a:off x="639764" y="1348581"/>
            <a:ext cx="7764461" cy="4160838"/>
          </a:xfrm>
        </p:spPr>
        <p:txBody>
          <a:bodyPr/>
          <a:lstStyle/>
          <a:p>
            <a:r>
              <a:rPr lang="sv-SE" dirty="0"/>
              <a:t>Tvätta alltid händerna före handhavande av PEG.</a:t>
            </a:r>
          </a:p>
          <a:p>
            <a:r>
              <a:rPr lang="sv-SE" dirty="0"/>
              <a:t>Rengör dagligen huden runt katetern med tvål och vatten. Detta görs med fördel i samband med dusch. Torka huden torr med en handduk som endast använd för detta ändamål.</a:t>
            </a:r>
          </a:p>
          <a:p>
            <a:r>
              <a:rPr lang="sv-SE" dirty="0"/>
              <a:t>Vrid dagligen i samband med hudvården katetern ett halvt varv för att förhindra att den inre plattan fastnar mot magsäckens vägg.</a:t>
            </a:r>
          </a:p>
          <a:p>
            <a:r>
              <a:rPr lang="sv-SE" dirty="0"/>
              <a:t>Inspektera huden efter tryckskador eller andra problem.</a:t>
            </a:r>
          </a:p>
          <a:p>
            <a:r>
              <a:rPr lang="sv-SE" dirty="0"/>
              <a:t>Peg-ballongen </a:t>
            </a:r>
            <a:r>
              <a:rPr lang="sv-SE" dirty="0" err="1"/>
              <a:t>kuffas</a:t>
            </a:r>
            <a:r>
              <a:rPr lang="sv-SE" dirty="0"/>
              <a:t> om med sterilt vatten en gång per vecka. Vätskemängden anges av kateterns tillverkare.</a:t>
            </a:r>
          </a:p>
          <a:p>
            <a:r>
              <a:rPr lang="sv-SE" dirty="0"/>
              <a:t>Om katetern blir igentäppt märks detta genom att flödet försvåras eller avstannar. Spola med vatten. Om det inte hjälper eller det sitter synliga läkemedelsrester i slangen, prova spola in Coca-Cola i slangen och låt verka en stund. Spola därefter rikligt med vatten innan sondmaten startas igen.</a:t>
            </a:r>
          </a:p>
          <a:p>
            <a:endParaRPr lang="sv-SE" dirty="0"/>
          </a:p>
          <a:p>
            <a:endParaRPr lang="sv-SE" dirty="0"/>
          </a:p>
        </p:txBody>
      </p:sp>
    </p:spTree>
    <p:extLst>
      <p:ext uri="{BB962C8B-B14F-4D97-AF65-F5344CB8AC3E}">
        <p14:creationId xmlns:p14="http://schemas.microsoft.com/office/powerpoint/2010/main" val="62622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733E87-B9DF-CFAA-699C-69FA1349BB3C}"/>
              </a:ext>
            </a:extLst>
          </p:cNvPr>
          <p:cNvSpPr>
            <a:spLocks noGrp="1"/>
          </p:cNvSpPr>
          <p:nvPr>
            <p:ph type="title"/>
          </p:nvPr>
        </p:nvSpPr>
        <p:spPr/>
        <p:txBody>
          <a:bodyPr/>
          <a:lstStyle/>
          <a:p>
            <a:r>
              <a:rPr lang="sv-SE" dirty="0"/>
              <a:t>hudproblem</a:t>
            </a:r>
          </a:p>
        </p:txBody>
      </p:sp>
      <p:sp>
        <p:nvSpPr>
          <p:cNvPr id="3" name="Platshållare för text 2">
            <a:extLst>
              <a:ext uri="{FF2B5EF4-FFF2-40B4-BE49-F238E27FC236}">
                <a16:creationId xmlns:a16="http://schemas.microsoft.com/office/drawing/2014/main" id="{B6A055C8-DFEC-02C5-DE40-B59B5561E894}"/>
              </a:ext>
            </a:extLst>
          </p:cNvPr>
          <p:cNvSpPr>
            <a:spLocks noGrp="1"/>
          </p:cNvSpPr>
          <p:nvPr>
            <p:ph type="body" sz="quarter" idx="13"/>
          </p:nvPr>
        </p:nvSpPr>
        <p:spPr>
          <a:xfrm>
            <a:off x="639792" y="1348581"/>
            <a:ext cx="7764461" cy="4160838"/>
          </a:xfrm>
        </p:spPr>
        <p:txBody>
          <a:bodyPr/>
          <a:lstStyle/>
          <a:p>
            <a:r>
              <a:rPr lang="sv-SE" dirty="0"/>
              <a:t>Inspektera huden dagligen i samband med omvårdnadsarbetet. </a:t>
            </a:r>
          </a:p>
          <a:p>
            <a:r>
              <a:rPr lang="sv-SE" dirty="0"/>
              <a:t>Vid rodnad kan man tvätta med </a:t>
            </a:r>
            <a:r>
              <a:rPr lang="sv-SE" dirty="0" err="1"/>
              <a:t>alsollösning</a:t>
            </a:r>
            <a:r>
              <a:rPr lang="sv-SE" dirty="0"/>
              <a:t>, torka torrt och därefter lägga ett torrt förband över.</a:t>
            </a:r>
          </a:p>
          <a:p>
            <a:r>
              <a:rPr lang="sv-SE" dirty="0"/>
              <a:t>Det kan uppkomma granulationsvävnad (vävnadstillväxt) som vätskar och är lättblödande runt PEG ingången. Detta är ofarligt men kan behandlas med </a:t>
            </a:r>
            <a:r>
              <a:rPr lang="sv-SE" dirty="0" err="1"/>
              <a:t>lapisering</a:t>
            </a:r>
            <a:r>
              <a:rPr lang="sv-SE" dirty="0"/>
              <a:t> efter ordination.</a:t>
            </a:r>
          </a:p>
          <a:p>
            <a:endParaRPr lang="sv-SE" dirty="0"/>
          </a:p>
          <a:p>
            <a:endParaRPr lang="sv-SE" dirty="0"/>
          </a:p>
        </p:txBody>
      </p:sp>
    </p:spTree>
    <p:extLst>
      <p:ext uri="{BB962C8B-B14F-4D97-AF65-F5344CB8AC3E}">
        <p14:creationId xmlns:p14="http://schemas.microsoft.com/office/powerpoint/2010/main" val="314715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7461BB-5623-24A5-D478-B5EE6FF39F71}"/>
              </a:ext>
            </a:extLst>
          </p:cNvPr>
          <p:cNvSpPr>
            <a:spLocks noGrp="1"/>
          </p:cNvSpPr>
          <p:nvPr>
            <p:ph type="title"/>
          </p:nvPr>
        </p:nvSpPr>
        <p:spPr/>
        <p:txBody>
          <a:bodyPr/>
          <a:lstStyle/>
          <a:p>
            <a:r>
              <a:rPr lang="sv-SE" dirty="0"/>
              <a:t>munhygien</a:t>
            </a:r>
          </a:p>
        </p:txBody>
      </p:sp>
      <p:sp>
        <p:nvSpPr>
          <p:cNvPr id="14" name="Platshållare för text 13">
            <a:extLst>
              <a:ext uri="{FF2B5EF4-FFF2-40B4-BE49-F238E27FC236}">
                <a16:creationId xmlns:a16="http://schemas.microsoft.com/office/drawing/2014/main" id="{3F96F663-15FB-385C-FA84-034E937B6B69}"/>
              </a:ext>
            </a:extLst>
          </p:cNvPr>
          <p:cNvSpPr>
            <a:spLocks noGrp="1"/>
          </p:cNvSpPr>
          <p:nvPr>
            <p:ph type="body" sz="quarter" idx="13"/>
          </p:nvPr>
        </p:nvSpPr>
        <p:spPr/>
        <p:txBody>
          <a:bodyPr/>
          <a:lstStyle/>
          <a:p>
            <a:pPr lvl="0"/>
            <a:r>
              <a:rPr lang="en-US" dirty="0"/>
              <a:t>Om </a:t>
            </a:r>
            <a:r>
              <a:rPr lang="en-US" dirty="0" err="1"/>
              <a:t>patienten</a:t>
            </a:r>
            <a:r>
              <a:rPr lang="en-US" dirty="0"/>
              <a:t> </a:t>
            </a:r>
            <a:r>
              <a:rPr lang="en-US" dirty="0" err="1"/>
              <a:t>inte</a:t>
            </a:r>
            <a:r>
              <a:rPr lang="en-US" dirty="0"/>
              <a:t> </a:t>
            </a:r>
            <a:r>
              <a:rPr lang="en-US" dirty="0" err="1"/>
              <a:t>tuggar</a:t>
            </a:r>
            <a:r>
              <a:rPr lang="en-US" dirty="0"/>
              <a:t> mat </a:t>
            </a:r>
            <a:r>
              <a:rPr lang="en-US" dirty="0" err="1"/>
              <a:t>så</a:t>
            </a:r>
            <a:r>
              <a:rPr lang="en-US" dirty="0"/>
              <a:t> </a:t>
            </a:r>
            <a:r>
              <a:rPr lang="en-US" dirty="0" err="1"/>
              <a:t>påverkas</a:t>
            </a:r>
            <a:r>
              <a:rPr lang="en-US" dirty="0"/>
              <a:t> </a:t>
            </a:r>
            <a:r>
              <a:rPr lang="en-US" dirty="0" err="1"/>
              <a:t>salivproduktionen</a:t>
            </a:r>
            <a:r>
              <a:rPr lang="en-US" dirty="0"/>
              <a:t> </a:t>
            </a:r>
            <a:r>
              <a:rPr lang="en-US" dirty="0" err="1"/>
              <a:t>och</a:t>
            </a:r>
            <a:r>
              <a:rPr lang="en-US" dirty="0"/>
              <a:t> </a:t>
            </a:r>
            <a:r>
              <a:rPr lang="en-US" dirty="0" err="1"/>
              <a:t>slemhinnorna</a:t>
            </a:r>
            <a:r>
              <a:rPr lang="en-US" dirty="0"/>
              <a:t> </a:t>
            </a:r>
            <a:r>
              <a:rPr lang="en-US" dirty="0" err="1"/>
              <a:t>i</a:t>
            </a:r>
            <a:r>
              <a:rPr lang="en-US" dirty="0"/>
              <a:t> </a:t>
            </a:r>
            <a:r>
              <a:rPr lang="en-US" dirty="0" err="1"/>
              <a:t>munhålan</a:t>
            </a:r>
            <a:r>
              <a:rPr lang="en-US" dirty="0"/>
              <a:t> </a:t>
            </a:r>
            <a:r>
              <a:rPr lang="en-US" dirty="0" err="1"/>
              <a:t>bli</a:t>
            </a:r>
            <a:r>
              <a:rPr lang="en-US" dirty="0"/>
              <a:t> </a:t>
            </a:r>
            <a:r>
              <a:rPr lang="en-US" dirty="0" err="1"/>
              <a:t>sköra</a:t>
            </a:r>
            <a:r>
              <a:rPr lang="en-US" dirty="0"/>
              <a:t> </a:t>
            </a:r>
            <a:r>
              <a:rPr lang="en-US" dirty="0" err="1"/>
              <a:t>och</a:t>
            </a:r>
            <a:r>
              <a:rPr lang="en-US" dirty="0"/>
              <a:t> </a:t>
            </a:r>
            <a:r>
              <a:rPr lang="en-US" dirty="0" err="1"/>
              <a:t>känsligare</a:t>
            </a:r>
            <a:r>
              <a:rPr lang="en-US" dirty="0"/>
              <a:t> </a:t>
            </a:r>
            <a:r>
              <a:rPr lang="en-US" dirty="0" err="1"/>
              <a:t>än</a:t>
            </a:r>
            <a:r>
              <a:rPr lang="en-US" dirty="0"/>
              <a:t> </a:t>
            </a:r>
            <a:r>
              <a:rPr lang="en-US" dirty="0" err="1"/>
              <a:t>vanligt</a:t>
            </a:r>
            <a:r>
              <a:rPr lang="en-US" dirty="0"/>
              <a:t>.</a:t>
            </a:r>
          </a:p>
          <a:p>
            <a:pPr lvl="0"/>
            <a:r>
              <a:rPr lang="en-US" dirty="0" err="1"/>
              <a:t>Hjälp</a:t>
            </a:r>
            <a:r>
              <a:rPr lang="en-US" dirty="0"/>
              <a:t> till med </a:t>
            </a:r>
            <a:r>
              <a:rPr lang="en-US" dirty="0" err="1"/>
              <a:t>munhygienen</a:t>
            </a:r>
            <a:r>
              <a:rPr lang="en-US" dirty="0"/>
              <a:t> </a:t>
            </a:r>
            <a:r>
              <a:rPr lang="en-US" dirty="0" err="1"/>
              <a:t>och</a:t>
            </a:r>
            <a:r>
              <a:rPr lang="en-US" dirty="0"/>
              <a:t> </a:t>
            </a:r>
            <a:r>
              <a:rPr lang="en-US" dirty="0" err="1"/>
              <a:t>använd</a:t>
            </a:r>
            <a:r>
              <a:rPr lang="en-US" dirty="0"/>
              <a:t> </a:t>
            </a:r>
            <a:r>
              <a:rPr lang="en-US" dirty="0" err="1"/>
              <a:t>en</a:t>
            </a:r>
            <a:r>
              <a:rPr lang="en-US" dirty="0"/>
              <a:t> </a:t>
            </a:r>
            <a:r>
              <a:rPr lang="en-US" dirty="0" err="1"/>
              <a:t>mjuk</a:t>
            </a:r>
            <a:r>
              <a:rPr lang="en-US" dirty="0"/>
              <a:t> </a:t>
            </a:r>
            <a:r>
              <a:rPr lang="en-US" dirty="0" err="1"/>
              <a:t>borste</a:t>
            </a:r>
            <a:r>
              <a:rPr lang="en-US" dirty="0"/>
              <a:t>.</a:t>
            </a:r>
          </a:p>
          <a:p>
            <a:pPr lvl="0"/>
            <a:r>
              <a:rPr lang="en-US" dirty="0" err="1"/>
              <a:t>Erbjud</a:t>
            </a:r>
            <a:r>
              <a:rPr lang="en-US" dirty="0"/>
              <a:t> </a:t>
            </a:r>
            <a:r>
              <a:rPr lang="en-US" dirty="0" err="1"/>
              <a:t>hjälp</a:t>
            </a:r>
            <a:r>
              <a:rPr lang="en-US" dirty="0"/>
              <a:t> med </a:t>
            </a:r>
            <a:r>
              <a:rPr lang="en-US" dirty="0" err="1"/>
              <a:t>munvård</a:t>
            </a:r>
            <a:r>
              <a:rPr lang="en-US" dirty="0"/>
              <a:t> </a:t>
            </a:r>
            <a:r>
              <a:rPr lang="en-US" dirty="0" err="1"/>
              <a:t>regelbundet</a:t>
            </a:r>
            <a:r>
              <a:rPr lang="en-US" dirty="0"/>
              <a:t> under </a:t>
            </a:r>
            <a:r>
              <a:rPr lang="en-US" dirty="0" err="1"/>
              <a:t>dagen</a:t>
            </a:r>
            <a:r>
              <a:rPr lang="en-US" dirty="0"/>
              <a:t>. </a:t>
            </a:r>
            <a:r>
              <a:rPr lang="en-US" dirty="0" err="1"/>
              <a:t>Annars</a:t>
            </a:r>
            <a:r>
              <a:rPr lang="en-US" dirty="0"/>
              <a:t> </a:t>
            </a:r>
            <a:r>
              <a:rPr lang="en-US" dirty="0" err="1"/>
              <a:t>kan</a:t>
            </a:r>
            <a:r>
              <a:rPr lang="en-US" dirty="0"/>
              <a:t> </a:t>
            </a:r>
            <a:r>
              <a:rPr lang="en-US" dirty="0" err="1"/>
              <a:t>torra</a:t>
            </a:r>
            <a:r>
              <a:rPr lang="en-US" dirty="0"/>
              <a:t> </a:t>
            </a:r>
            <a:r>
              <a:rPr lang="en-US" dirty="0" err="1"/>
              <a:t>slemhinnor</a:t>
            </a:r>
            <a:r>
              <a:rPr lang="en-US" dirty="0"/>
              <a:t> </a:t>
            </a:r>
            <a:r>
              <a:rPr lang="en-US" dirty="0" err="1"/>
              <a:t>spricka</a:t>
            </a:r>
            <a:r>
              <a:rPr lang="en-US" dirty="0"/>
              <a:t> </a:t>
            </a:r>
            <a:r>
              <a:rPr lang="en-US" dirty="0" err="1"/>
              <a:t>och</a:t>
            </a:r>
            <a:r>
              <a:rPr lang="en-US" dirty="0"/>
              <a:t> </a:t>
            </a:r>
            <a:r>
              <a:rPr lang="en-US" dirty="0" err="1"/>
              <a:t>bilda</a:t>
            </a:r>
            <a:r>
              <a:rPr lang="en-US" dirty="0"/>
              <a:t> </a:t>
            </a:r>
            <a:r>
              <a:rPr lang="en-US" dirty="0" err="1"/>
              <a:t>grogrund</a:t>
            </a:r>
            <a:r>
              <a:rPr lang="en-US" dirty="0"/>
              <a:t> för </a:t>
            </a:r>
            <a:r>
              <a:rPr lang="en-US" dirty="0" err="1"/>
              <a:t>bakterier</a:t>
            </a:r>
            <a:r>
              <a:rPr lang="en-US" dirty="0"/>
              <a:t> </a:t>
            </a:r>
            <a:r>
              <a:rPr lang="en-US" dirty="0" err="1"/>
              <a:t>som</a:t>
            </a:r>
            <a:r>
              <a:rPr lang="en-US" dirty="0"/>
              <a:t> </a:t>
            </a:r>
            <a:r>
              <a:rPr lang="en-US" dirty="0" err="1"/>
              <a:t>kan</a:t>
            </a:r>
            <a:r>
              <a:rPr lang="en-US" dirty="0"/>
              <a:t> </a:t>
            </a:r>
            <a:r>
              <a:rPr lang="en-US" dirty="0" err="1"/>
              <a:t>leda</a:t>
            </a:r>
            <a:r>
              <a:rPr lang="en-US" dirty="0"/>
              <a:t> till </a:t>
            </a:r>
            <a:r>
              <a:rPr lang="en-US" dirty="0" err="1"/>
              <a:t>infektioner</a:t>
            </a:r>
            <a:r>
              <a:rPr lang="en-US" dirty="0"/>
              <a:t>.</a:t>
            </a:r>
          </a:p>
          <a:p>
            <a:pPr marL="0" indent="0">
              <a:buNone/>
            </a:pPr>
            <a:endParaRPr lang="sv-SE" dirty="0"/>
          </a:p>
        </p:txBody>
      </p:sp>
    </p:spTree>
    <p:extLst>
      <p:ext uri="{BB962C8B-B14F-4D97-AF65-F5344CB8AC3E}">
        <p14:creationId xmlns:p14="http://schemas.microsoft.com/office/powerpoint/2010/main" val="326414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1A1D01-52D8-1ED1-9EDE-3EC54AED4183}"/>
              </a:ext>
            </a:extLst>
          </p:cNvPr>
          <p:cNvSpPr>
            <a:spLocks noGrp="1"/>
          </p:cNvSpPr>
          <p:nvPr>
            <p:ph type="title"/>
          </p:nvPr>
        </p:nvSpPr>
        <p:spPr/>
        <p:txBody>
          <a:bodyPr/>
          <a:lstStyle/>
          <a:p>
            <a:r>
              <a:rPr lang="sv-SE" dirty="0"/>
              <a:t>komplikationer</a:t>
            </a:r>
          </a:p>
        </p:txBody>
      </p:sp>
      <p:sp>
        <p:nvSpPr>
          <p:cNvPr id="3" name="Platshållare för text 2">
            <a:extLst>
              <a:ext uri="{FF2B5EF4-FFF2-40B4-BE49-F238E27FC236}">
                <a16:creationId xmlns:a16="http://schemas.microsoft.com/office/drawing/2014/main" id="{9A9A74F2-C3A9-F500-130E-B674A950FA3A}"/>
              </a:ext>
            </a:extLst>
          </p:cNvPr>
          <p:cNvSpPr>
            <a:spLocks noGrp="1"/>
          </p:cNvSpPr>
          <p:nvPr>
            <p:ph type="body" sz="quarter" idx="13"/>
          </p:nvPr>
        </p:nvSpPr>
        <p:spPr/>
        <p:txBody>
          <a:bodyPr/>
          <a:lstStyle/>
          <a:p>
            <a:r>
              <a:rPr lang="sv-SE" dirty="0"/>
              <a:t>Om PEG katetern åker ut måste en ny slang sättas in så fort som möjligt, annars finns risk att hålet (</a:t>
            </a:r>
            <a:r>
              <a:rPr lang="sv-SE" dirty="0" err="1"/>
              <a:t>stomat</a:t>
            </a:r>
            <a:r>
              <a:rPr lang="sv-SE" dirty="0"/>
              <a:t>) växer ihop. </a:t>
            </a:r>
          </a:p>
          <a:p>
            <a:r>
              <a:rPr lang="sv-SE" dirty="0"/>
              <a:t>Bukväggsinfektion</a:t>
            </a:r>
          </a:p>
          <a:p>
            <a:r>
              <a:rPr lang="sv-SE" dirty="0"/>
              <a:t>Läckage</a:t>
            </a:r>
          </a:p>
          <a:p>
            <a:r>
              <a:rPr lang="sv-SE" dirty="0"/>
              <a:t>Hudrodnad</a:t>
            </a:r>
          </a:p>
          <a:p>
            <a:r>
              <a:rPr lang="sv-SE" dirty="0"/>
              <a:t>Granulationsvävnad</a:t>
            </a:r>
          </a:p>
          <a:p>
            <a:r>
              <a:rPr lang="sv-SE" dirty="0"/>
              <a:t>Tryckskada av kateterslang eller plattan.</a:t>
            </a:r>
          </a:p>
          <a:p>
            <a:endParaRPr lang="sv-SE" dirty="0"/>
          </a:p>
          <a:p>
            <a:endParaRPr lang="sv-SE" dirty="0"/>
          </a:p>
        </p:txBody>
      </p:sp>
    </p:spTree>
    <p:extLst>
      <p:ext uri="{BB962C8B-B14F-4D97-AF65-F5344CB8AC3E}">
        <p14:creationId xmlns:p14="http://schemas.microsoft.com/office/powerpoint/2010/main" val="1377047312"/>
      </p:ext>
    </p:extLst>
  </p:cSld>
  <p:clrMapOvr>
    <a:masterClrMapping/>
  </p:clrMapOvr>
</p:sld>
</file>

<file path=ppt/theme/theme1.xml><?xml version="1.0" encoding="utf-8"?>
<a:theme xmlns:a="http://schemas.openxmlformats.org/drawingml/2006/main" name="Nacka kommun december 2023">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rundmall Nacka kommun.potx" id="{88202DA0-AFD5-44A7-B2EF-F03DEC54083C}" vid="{91F41270-B164-4F9A-A367-01CC0B5E08F2}"/>
    </a:ext>
  </a:extLst>
</a:theme>
</file>

<file path=ppt/theme/theme2.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0c3a147-0d64-46aa-a281-dc97358e8373">
      <Terms xmlns="http://schemas.microsoft.com/office/infopath/2007/PartnerControls"/>
    </lcf76f155ced4ddcb4097134ff3c332f>
    <TaxCatchAll xmlns="d7532cd0-e888-47d6-8f58-db0210f2500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7" ma:contentTypeDescription="Skapa ett nytt dokument." ma:contentTypeScope="" ma:versionID="8b608e2ea3ca83dca8c5a596bebb4993">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bba38429aa8f784e5a437d320974d342"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e641fc9e-d469-439b-858c-bb315f8f2b4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6abd8375-7149-41b9-8fce-28385bcac481}" ma:internalName="TaxCatchAll" ma:showField="CatchAllData" ma:web="d7532cd0-e888-47d6-8f58-db0210f25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75C123-D2E5-4A79-8B9C-17E11C31C75E}">
  <ds:schemaRefs>
    <ds:schemaRef ds:uri="http://schemas.microsoft.com/office/2006/metadata/properties"/>
    <ds:schemaRef ds:uri="http://schemas.microsoft.com/office/infopath/2007/PartnerControls"/>
    <ds:schemaRef ds:uri="10c3a147-0d64-46aa-a281-dc97358e8373"/>
    <ds:schemaRef ds:uri="d7532cd0-e888-47d6-8f58-db0210f25002"/>
  </ds:schemaRefs>
</ds:datastoreItem>
</file>

<file path=customXml/itemProps2.xml><?xml version="1.0" encoding="utf-8"?>
<ds:datastoreItem xmlns:ds="http://schemas.openxmlformats.org/officeDocument/2006/customXml" ds:itemID="{B4A80FD1-DEC9-4658-AE0A-33E9AB38BC96}">
  <ds:schemaRefs>
    <ds:schemaRef ds:uri="http://schemas.microsoft.com/sharepoint/v3/contenttype/forms"/>
  </ds:schemaRefs>
</ds:datastoreItem>
</file>

<file path=customXml/itemProps3.xml><?xml version="1.0" encoding="utf-8"?>
<ds:datastoreItem xmlns:ds="http://schemas.openxmlformats.org/officeDocument/2006/customXml" ds:itemID="{B507A3BB-BB49-44E4-B0EA-E31D664E2C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Grundmall Nacka kommun</Template>
  <TotalTime>975</TotalTime>
  <Words>823</Words>
  <Application>Microsoft Office PowerPoint</Application>
  <PresentationFormat>Bredbild</PresentationFormat>
  <Paragraphs>63</Paragraphs>
  <Slides>13</Slides>
  <Notes>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13</vt:i4>
      </vt:variant>
    </vt:vector>
  </HeadingPairs>
  <TitlesOfParts>
    <vt:vector size="16" baseType="lpstr">
      <vt:lpstr>Arial</vt:lpstr>
      <vt:lpstr>Gill Sans MT</vt:lpstr>
      <vt:lpstr>Nacka kommun december 2023</vt:lpstr>
      <vt:lpstr>PEG/gastronomi</vt:lpstr>
      <vt:lpstr>När behöver man en peg?</vt:lpstr>
      <vt:lpstr>Varför behöver man en peg?</vt:lpstr>
      <vt:lpstr>Handhavande vid matning</vt:lpstr>
      <vt:lpstr>PowerPoint-presentation</vt:lpstr>
      <vt:lpstr>Skötsel av peg-kateter</vt:lpstr>
      <vt:lpstr>hudproblem</vt:lpstr>
      <vt:lpstr>munhygien</vt:lpstr>
      <vt:lpstr>komplikationer</vt:lpstr>
      <vt:lpstr>Kan man äta och dricka om man har peg?</vt:lpstr>
      <vt:lpstr>Kan man få vanlig mat i sin peg?</vt:lpstr>
      <vt:lpstr>KÄLLOR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 Freijd</dc:creator>
  <cp:lastModifiedBy>Karin Freijd</cp:lastModifiedBy>
  <cp:revision>2</cp:revision>
  <cp:lastPrinted>2018-03-09T14:29:17Z</cp:lastPrinted>
  <dcterms:created xsi:type="dcterms:W3CDTF">2026-01-27T17:27:51Z</dcterms:created>
  <dcterms:modified xsi:type="dcterms:W3CDTF">2026-03-23T13:07:48Z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1245200</vt:r8>
  </property>
  <property fmtid="{D5CDD505-2E9C-101B-9397-08002B2CF9AE}" pid="4" name="MediaServiceImageTags">
    <vt:lpwstr/>
  </property>
</Properties>
</file>