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0" r:id="rId5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58" autoAdjust="0"/>
  </p:normalViewPr>
  <p:slideViewPr>
    <p:cSldViewPr snapToGrid="0">
      <p:cViewPr varScale="1">
        <p:scale>
          <a:sx n="76" d="100"/>
          <a:sy n="76" d="100"/>
        </p:scale>
        <p:origin x="296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2024-06-04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ny.waldenstam@nacka.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mailto:maths.lundin@nacka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D049EAC-B07C-9917-1258-23E40E88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D1FFCE3-BCD5-909B-6AEB-25B21D562E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2563" y="846737"/>
            <a:ext cx="7764463" cy="930275"/>
          </a:xfrm>
        </p:spPr>
        <p:txBody>
          <a:bodyPr anchor="t">
            <a:normAutofit/>
          </a:bodyPr>
          <a:lstStyle/>
          <a:p>
            <a:r>
              <a:rPr lang="sv-SE" sz="3200" dirty="0"/>
              <a:t>Kommunens Golfmästerskap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60A83-281E-79EE-578D-53517522BD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57561" y="1951366"/>
            <a:ext cx="8076200" cy="416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Varmt välkomna att deltaga på kommunmästerskapen i golf som kommer spelas på Nacka GK onsdagen den 11 september med start 13:00.</a:t>
            </a:r>
          </a:p>
          <a:p>
            <a:pPr marL="0" indent="0">
              <a:buNone/>
            </a:pPr>
            <a:r>
              <a:rPr lang="sv-SE" sz="1400" dirty="0"/>
              <a:t>Kostnaden för att vara med är 450 kr (reducerat med 200 kr) och tävlingsformen är slaggolf.</a:t>
            </a:r>
          </a:p>
          <a:p>
            <a:pPr marL="0" indent="0">
              <a:buNone/>
            </a:pPr>
            <a:r>
              <a:rPr lang="sv-SE" sz="1400" dirty="0"/>
              <a:t>Mästerskapet gäller för dig som är kommunanställd och medlem i Corpus personalförening. </a:t>
            </a:r>
            <a:br>
              <a:rPr lang="sv-SE" sz="1400" dirty="0"/>
            </a:br>
            <a:r>
              <a:rPr lang="sv-SE" sz="1400" dirty="0"/>
              <a:t>Du måste även ha grönt kort samt vara medlem i någon golfklubb.</a:t>
            </a:r>
          </a:p>
          <a:p>
            <a:pPr marL="0" indent="0">
              <a:buNone/>
            </a:pPr>
            <a:r>
              <a:rPr lang="sv-SE" sz="1400" dirty="0"/>
              <a:t>Ta chansen att vara med på årets golfhändelse och anmäl dig till </a:t>
            </a:r>
            <a:r>
              <a:rPr lang="sv-SE" sz="1400" dirty="0">
                <a:hlinkClick r:id="rId3"/>
              </a:rPr>
              <a:t>benny.waldenstam@nacka.se</a:t>
            </a:r>
            <a:r>
              <a:rPr lang="sv-SE" sz="1400" dirty="0"/>
              <a:t> senast 15 augusti. </a:t>
            </a:r>
          </a:p>
          <a:p>
            <a:pPr marL="0" indent="0">
              <a:buNone/>
            </a:pPr>
            <a:r>
              <a:rPr lang="sv-SE" sz="1400" dirty="0"/>
              <a:t>Vänta inte med att anmäla dig då vi har ett begränsat antal platser. Först till kvarn gäller och anmälan är bindande.</a:t>
            </a:r>
          </a:p>
          <a:p>
            <a:pPr marL="0" indent="0">
              <a:buNone/>
            </a:pPr>
            <a:r>
              <a:rPr lang="sv-SE" sz="1400" b="1" dirty="0"/>
              <a:t>För mer information vänligen vänd er till Corpus golfsektion på nedanstående mailadresser;</a:t>
            </a:r>
            <a:br>
              <a:rPr lang="sv-SE" sz="1400" b="1" dirty="0"/>
            </a:br>
            <a:r>
              <a:rPr lang="sv-SE" sz="1400" dirty="0">
                <a:hlinkClick r:id="rId3"/>
              </a:rPr>
              <a:t>benny.waldenstam@nacka.se</a:t>
            </a:r>
            <a:br>
              <a:rPr lang="sv-SE" sz="1400" dirty="0"/>
            </a:br>
            <a:r>
              <a:rPr lang="sv-SE" sz="1400" dirty="0">
                <a:hlinkClick r:id="rId4"/>
              </a:rPr>
              <a:t>maths.lundin@nacka.se</a:t>
            </a:r>
            <a:endParaRPr lang="sv-SE" sz="1400" dirty="0"/>
          </a:p>
          <a:p>
            <a:pPr marL="0" indent="0">
              <a:buNone/>
            </a:pPr>
            <a:endParaRPr lang="sv-SE" sz="14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961E7B-0B02-4B46-99EA-1B4ABFE41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3"/>
          <a:stretch/>
        </p:blipFill>
        <p:spPr bwMode="auto">
          <a:xfrm>
            <a:off x="1" y="0"/>
            <a:ext cx="3277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D7A433-FE5E-B4C5-7D6E-81235E237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3" t="27100" r="10173" b="24935"/>
          <a:stretch/>
        </p:blipFill>
        <p:spPr bwMode="auto">
          <a:xfrm>
            <a:off x="11138683" y="5916958"/>
            <a:ext cx="695078" cy="6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33338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december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8202DA0-AFD5-44A7-B2EF-F03DEC54083C}" vid="{91F41270-B164-4F9A-A367-01CC0B5E08F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8b608e2ea3ca83dca8c5a596bebb499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ba38429aa8f784e5a437d320974d34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AC2E9-90B5-4355-9EA6-7CDB054D0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</TotalTime>
  <Words>146</Words>
  <Application>Microsoft Office PowerPoint</Application>
  <PresentationFormat>Bredbild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Nacka kommun december 2023</vt:lpstr>
      <vt:lpstr>Kommunens Golfmästerskap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 på Nacka golfklubb</dc:title>
  <dc:creator>Benny Waldenstam</dc:creator>
  <cp:lastModifiedBy>Lak Coh</cp:lastModifiedBy>
  <cp:revision>10</cp:revision>
  <cp:lastPrinted>2018-03-09T14:29:17Z</cp:lastPrinted>
  <dcterms:created xsi:type="dcterms:W3CDTF">2024-04-24T08:35:30Z</dcterms:created>
  <dcterms:modified xsi:type="dcterms:W3CDTF">2024-06-04T09:17:33Z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