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287" r:id="rId3"/>
    <p:sldId id="288" r:id="rId4"/>
    <p:sldId id="291" r:id="rId5"/>
    <p:sldId id="292" r:id="rId6"/>
    <p:sldId id="293" r:id="rId7"/>
    <p:sldId id="294" r:id="rId8"/>
    <p:sldId id="295" r:id="rId9"/>
    <p:sldId id="296" r:id="rId10"/>
    <p:sldId id="290" r:id="rId11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2801"/>
    <a:srgbClr val="38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9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2018-06-25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8826437-AE9A-4317-B696-807004AC2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DFEF7BFE-63E7-4169-B7D5-F77EE2BD0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8BF8537A-4E77-4766-A1DC-8BB66CFD6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065E4CF-9FA7-4B21-A6DB-B73B00192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33BD1FA-ABD8-4829-8258-695C1D5DA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6C61011-8EF7-4F20-B60B-3DE7DF16D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4" y="5946776"/>
            <a:ext cx="2026674" cy="658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FCA95EA6-EBA2-4B89-9F1A-5D25CFA56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975216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7CCA1380-98DD-4682-924F-9763C5A89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diagram m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E89D1-7BB3-41A9-87A8-7B04E92C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2913"/>
            <a:ext cx="9878590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1AA353D9-3D1E-4354-958F-7F322B7A45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763" y="1109662"/>
            <a:ext cx="7970836" cy="4989511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63BE0F51-55C6-4DD4-BD4A-13588BB8E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6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F390A6-276A-436C-9124-DA35C2985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003" y="1668317"/>
            <a:ext cx="505205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FC2A89-1B93-4FDA-A336-1F6BDCBD964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8414" y="1668317"/>
            <a:ext cx="507693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4CE2CA9-E51D-484D-9B4A-B9CD48160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681037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9CABC5E-6DCC-42D4-B6BB-3C7398A9A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664829BD-244B-4098-B11D-59EC94F36A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1BD96D-FBDD-45F8-B372-357AE1E91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FCFC41-F510-45CA-9DBA-43D67F346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086CE881-5E47-42CC-8381-53E1A0DC9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855DE3-7E22-4ABF-A5FA-955883CFC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50" r:id="rId3"/>
    <p:sldLayoutId id="2147483665" r:id="rId4"/>
    <p:sldLayoutId id="2147483683" r:id="rId5"/>
    <p:sldLayoutId id="2147483666" r:id="rId6"/>
    <p:sldLayoutId id="2147483684" r:id="rId7"/>
    <p:sldLayoutId id="2147483667" r:id="rId8"/>
    <p:sldLayoutId id="2147483681" r:id="rId9"/>
    <p:sldLayoutId id="2147483668" r:id="rId10"/>
    <p:sldLayoutId id="2147483682" r:id="rId11"/>
    <p:sldLayoutId id="2147483663" r:id="rId12"/>
    <p:sldLayoutId id="2147483657" r:id="rId13"/>
    <p:sldLayoutId id="2147483664" r:id="rId14"/>
    <p:sldLayoutId id="2147483662" r:id="rId15"/>
    <p:sldLayoutId id="2147483673" r:id="rId16"/>
    <p:sldLayoutId id="2147483672" r:id="rId17"/>
    <p:sldLayoutId id="2147483687" r:id="rId18"/>
    <p:sldLayoutId id="2147483676" r:id="rId19"/>
    <p:sldLayoutId id="214748364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3C82E2E-C8D6-9249-B194-3DB90FDF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33" y="131562"/>
            <a:ext cx="10981402" cy="2320694"/>
          </a:xfrm>
          <a:effectLst/>
        </p:spPr>
        <p:txBody>
          <a:bodyPr>
            <a:normAutofit/>
          </a:bodyPr>
          <a:lstStyle/>
          <a:p>
            <a:pPr algn="r"/>
            <a:r>
              <a:rPr lang="sv-SE" b="1" dirty="0"/>
              <a:t>Nacka stad </a:t>
            </a:r>
            <a:r>
              <a:rPr lang="sv-SE" dirty="0"/>
              <a:t>på </a:t>
            </a:r>
            <a:br>
              <a:rPr lang="sv-SE" dirty="0"/>
            </a:br>
            <a:r>
              <a:rPr lang="sv-SE" dirty="0"/>
              <a:t>västra </a:t>
            </a:r>
            <a:r>
              <a:rPr lang="sv-SE" dirty="0" err="1"/>
              <a:t>sicklaön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växer fram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B24FF5-5ED1-0349-94B8-B2BC11525A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29089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4C1B8B7-1855-489C-91D4-9556E6ED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2369991"/>
            <a:ext cx="11183343" cy="1133475"/>
          </a:xfrm>
        </p:spPr>
        <p:txBody>
          <a:bodyPr/>
          <a:lstStyle/>
          <a:p>
            <a:pPr algn="ctr"/>
            <a:r>
              <a:rPr lang="sv-SE" dirty="0"/>
              <a:t>Vill du  </a:t>
            </a:r>
            <a:r>
              <a:rPr lang="sv-SE" b="1" dirty="0"/>
              <a:t>veta mer?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CA7F91-1767-714C-9E97-F3B06649A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048A3C4-F313-436C-955B-6E9297E2F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3106876"/>
            <a:ext cx="11169649" cy="921785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/>
              <a:t>Gå in på </a:t>
            </a:r>
            <a:r>
              <a:rPr lang="sv-SE" sz="3600" b="1" dirty="0" err="1"/>
              <a:t>nacka.se</a:t>
            </a:r>
            <a:r>
              <a:rPr lang="sv-SE" sz="3600" b="1" dirty="0"/>
              <a:t>/stad</a:t>
            </a:r>
          </a:p>
        </p:txBody>
      </p:sp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28E9C0C-6D15-1F4B-9EDB-928E9F300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3000">
                <a:schemeClr val="tx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C35766-D33B-A041-B472-03BB2E60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61" y="2824443"/>
            <a:ext cx="10714007" cy="1133475"/>
          </a:xfrm>
          <a:effectLst>
            <a:outerShdw blurRad="254000" dist="381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pPr algn="r"/>
            <a:r>
              <a:rPr lang="sv-SE" b="1" dirty="0"/>
              <a:t>Nacka stad 2030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57662A-EB22-DD47-9299-6C991CB73F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3487221"/>
            <a:ext cx="11393369" cy="1847851"/>
          </a:xfrm>
          <a:effectLst>
            <a:outerShdw blurRad="254000" dist="381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pPr algn="r"/>
            <a:r>
              <a:rPr lang="sv-SE" sz="3600" b="0" dirty="0"/>
              <a:t>14 000 NYA BOSTÄDER</a:t>
            </a:r>
          </a:p>
          <a:p>
            <a:pPr algn="r"/>
            <a:r>
              <a:rPr lang="sv-SE" sz="3600" b="0" dirty="0"/>
              <a:t>10 000 NYA ARBETSPLATSER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EBAF49-74C8-F54A-8CD9-C48C7D5AC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8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08016BB-A294-CC47-A12A-7B49661CC6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FC35766-D33B-A041-B472-03BB2E60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Tre  tunnelbanestationer i nacka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EBAF49-74C8-F54A-8CD9-C48C7D5AC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A364A90-4A25-4241-92BB-EEB3AF12AA90}"/>
              </a:ext>
            </a:extLst>
          </p:cNvPr>
          <p:cNvSpPr txBox="1"/>
          <p:nvPr/>
        </p:nvSpPr>
        <p:spPr>
          <a:xfrm>
            <a:off x="1646207" y="1473235"/>
            <a:ext cx="2641600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KUNGSTRÄDGÅRDEN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8235400-BFBC-E747-BDF2-6568DC17CC77}"/>
              </a:ext>
            </a:extLst>
          </p:cNvPr>
          <p:cNvSpPr txBox="1"/>
          <p:nvPr/>
        </p:nvSpPr>
        <p:spPr>
          <a:xfrm>
            <a:off x="1836212" y="3912692"/>
            <a:ext cx="811983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SOFIA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65B101A-9EBC-1540-8981-DD1EF4C9EEAE}"/>
              </a:ext>
            </a:extLst>
          </p:cNvPr>
          <p:cNvSpPr txBox="1"/>
          <p:nvPr/>
        </p:nvSpPr>
        <p:spPr>
          <a:xfrm>
            <a:off x="203200" y="6365718"/>
            <a:ext cx="5385600" cy="330005"/>
          </a:xfrm>
          <a:prstGeom prst="rect">
            <a:avLst/>
          </a:prstGeom>
          <a:effectLst/>
        </p:spPr>
        <p:txBody>
          <a:bodyPr vert="horz" wrap="square" lIns="0" tIns="98213" rIns="0" bIns="0" rtlCol="0">
            <a:spAutoFit/>
          </a:bodyPr>
          <a:lstStyle/>
          <a:p>
            <a:pPr marL="16933" marR="56725">
              <a:lnSpc>
                <a:spcPts val="933"/>
              </a:lnSpc>
            </a:pPr>
            <a:r>
              <a:rPr lang="sv-SE" sz="800" b="1" spc="-7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GOOGLE EARTH</a:t>
            </a:r>
          </a:p>
          <a:p>
            <a:pPr marL="16933" marR="56725">
              <a:lnSpc>
                <a:spcPts val="933"/>
              </a:lnSpc>
            </a:pPr>
            <a:r>
              <a:rPr lang="sv-SE" sz="800" spc="-7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IMAGE © 2018 DIGITAL GLOBE</a:t>
            </a:r>
            <a:endParaRPr lang="sv-SE" sz="800" dirty="0">
              <a:solidFill>
                <a:schemeClr val="bg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681152-1C50-D941-AA75-E9C206EF328A}"/>
              </a:ext>
            </a:extLst>
          </p:cNvPr>
          <p:cNvSpPr txBox="1"/>
          <p:nvPr/>
        </p:nvSpPr>
        <p:spPr>
          <a:xfrm>
            <a:off x="3344378" y="5059583"/>
            <a:ext cx="2641600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HAMMARBY KANAL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EE2DA4A-E69B-7245-9A1B-00FAE47B7C4C}"/>
              </a:ext>
            </a:extLst>
          </p:cNvPr>
          <p:cNvSpPr txBox="1"/>
          <p:nvPr/>
        </p:nvSpPr>
        <p:spPr>
          <a:xfrm>
            <a:off x="5232556" y="5528297"/>
            <a:ext cx="1353056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SICKLA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339810D-39F0-B84B-9013-3D21B51DD082}"/>
              </a:ext>
            </a:extLst>
          </p:cNvPr>
          <p:cNvSpPr txBox="1"/>
          <p:nvPr/>
        </p:nvSpPr>
        <p:spPr>
          <a:xfrm>
            <a:off x="6954477" y="5357037"/>
            <a:ext cx="2641600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JÄRLA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0D9172D-D550-A24E-8B64-E2C5342A0457}"/>
              </a:ext>
            </a:extLst>
          </p:cNvPr>
          <p:cNvSpPr txBox="1"/>
          <p:nvPr/>
        </p:nvSpPr>
        <p:spPr>
          <a:xfrm>
            <a:off x="8598245" y="4300133"/>
            <a:ext cx="2641600" cy="297454"/>
          </a:xfrm>
          <a:prstGeom prst="rect">
            <a:avLst/>
          </a:prstGeom>
          <a:noFill/>
          <a:effectLst>
            <a:outerShdw blurRad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333" b="1" dirty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NACKA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B5878CC4-5077-8E49-AA93-C50B884CFF0F}"/>
              </a:ext>
            </a:extLst>
          </p:cNvPr>
          <p:cNvSpPr/>
          <p:nvPr/>
        </p:nvSpPr>
        <p:spPr>
          <a:xfrm>
            <a:off x="5478625" y="5229052"/>
            <a:ext cx="249438" cy="249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82127740-2552-AB45-BF49-E03F1A936F7B}"/>
              </a:ext>
            </a:extLst>
          </p:cNvPr>
          <p:cNvSpPr/>
          <p:nvPr/>
        </p:nvSpPr>
        <p:spPr>
          <a:xfrm>
            <a:off x="7173531" y="5026578"/>
            <a:ext cx="249438" cy="249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A2E29BD5-67DF-A045-B65F-84588D36ED8C}"/>
              </a:ext>
            </a:extLst>
          </p:cNvPr>
          <p:cNvSpPr/>
          <p:nvPr/>
        </p:nvSpPr>
        <p:spPr>
          <a:xfrm>
            <a:off x="8310623" y="4342029"/>
            <a:ext cx="249438" cy="249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6D2811A-E357-354E-9983-843B1EA9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3913671"/>
            <a:ext cx="10714007" cy="2036279"/>
          </a:xfrm>
        </p:spPr>
        <p:txBody>
          <a:bodyPr>
            <a:normAutofit/>
          </a:bodyPr>
          <a:lstStyle/>
          <a:p>
            <a:r>
              <a:rPr lang="sv-SE" dirty="0"/>
              <a:t>Nacka stad </a:t>
            </a:r>
            <a:r>
              <a:rPr lang="sv-SE" b="1" dirty="0"/>
              <a:t>nära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och </a:t>
            </a:r>
            <a:r>
              <a:rPr lang="sv-SE" b="1" dirty="0"/>
              <a:t>nyskapande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61842F-DE65-8141-8DD3-F864B09F37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4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FB5359-4AF1-184C-98D0-B473E6734E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1808163"/>
            <a:ext cx="5795514" cy="1847851"/>
          </a:xfrm>
        </p:spPr>
        <p:txBody>
          <a:bodyPr/>
          <a:lstStyle/>
          <a:p>
            <a:r>
              <a:rPr lang="sv-SE" dirty="0"/>
              <a:t>Här är det nära till allt: </a:t>
            </a:r>
            <a:br>
              <a:rPr lang="sv-SE" dirty="0"/>
            </a:br>
            <a:r>
              <a:rPr lang="sv-SE" dirty="0"/>
              <a:t>mötesplatser, natur </a:t>
            </a:r>
            <a:br>
              <a:rPr lang="sv-SE" dirty="0"/>
            </a:br>
            <a:r>
              <a:rPr lang="sv-SE" dirty="0"/>
              <a:t>och kultur – stadens puls, </a:t>
            </a:r>
            <a:br>
              <a:rPr lang="sv-SE" dirty="0"/>
            </a:br>
            <a:r>
              <a:rPr lang="sv-SE" dirty="0"/>
              <a:t>lugna platser och </a:t>
            </a:r>
            <a:br>
              <a:rPr lang="sv-SE" dirty="0"/>
            </a:br>
            <a:r>
              <a:rPr lang="sv-SE" dirty="0"/>
              <a:t>varandra.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94D48D-81C4-BF45-9DB0-26DA0A8749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7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314BB7-E54A-864D-8F9D-AAC26265A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653" y="4103980"/>
            <a:ext cx="5795514" cy="1847851"/>
          </a:xfrm>
        </p:spPr>
        <p:txBody>
          <a:bodyPr/>
          <a:lstStyle/>
          <a:p>
            <a:r>
              <a:rPr lang="sv-SE" dirty="0"/>
              <a:t>Här är det enkelt att leva </a:t>
            </a:r>
            <a:br>
              <a:rPr lang="sv-SE" dirty="0"/>
            </a:br>
            <a:r>
              <a:rPr lang="sv-SE" dirty="0"/>
              <a:t>och arbeta  – att gå, cykla </a:t>
            </a:r>
            <a:br>
              <a:rPr lang="sv-SE" dirty="0"/>
            </a:br>
            <a:r>
              <a:rPr lang="sv-SE" dirty="0"/>
              <a:t>och åka kollektivt.</a:t>
            </a:r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4227F8E-50D7-554A-B4BA-F7AFC0B50D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7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3B9399-623A-8C42-9A9F-A29B24363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84468" y="2831936"/>
            <a:ext cx="4524945" cy="1847851"/>
          </a:xfrm>
          <a:effectLst>
            <a:outerShdw blurRad="254000" dist="381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sv-SE" dirty="0"/>
              <a:t>Här får du möta det oväntade – en mångfald av arkitektur, uttryck </a:t>
            </a:r>
            <a:br>
              <a:rPr lang="sv-SE" dirty="0"/>
            </a:br>
            <a:r>
              <a:rPr lang="sv-SE" dirty="0"/>
              <a:t>och människor – med ett </a:t>
            </a:r>
            <a:br>
              <a:rPr lang="sv-SE" dirty="0"/>
            </a:br>
            <a:r>
              <a:rPr lang="sv-SE" dirty="0"/>
              <a:t>aktivt liv mellan husen.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CD7310-30A0-9447-92A0-CB3D9F7A9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D01FA2-51C1-224A-9BAA-9BC44F2BD7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6134" y="2350030"/>
            <a:ext cx="5795514" cy="1847851"/>
          </a:xfrm>
        </p:spPr>
        <p:txBody>
          <a:bodyPr/>
          <a:lstStyle/>
          <a:p>
            <a:r>
              <a:rPr lang="sv-SE" dirty="0"/>
              <a:t>Här skapar vi en levande och hållbar stad för alla – där det kuperade landskapet, vattnet </a:t>
            </a:r>
            <a:br>
              <a:rPr lang="sv-SE" dirty="0"/>
            </a:br>
            <a:r>
              <a:rPr lang="sv-SE" dirty="0"/>
              <a:t>och platsens historia ger </a:t>
            </a:r>
            <a:br>
              <a:rPr lang="sv-SE" dirty="0"/>
            </a:br>
            <a:r>
              <a:rPr lang="sv-SE" dirty="0"/>
              <a:t>staden karaktär.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692217-BD7B-AF4B-A5B4-0C79A1E9B0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7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DF34C72-080E-7F4D-903F-01F7BE251D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7735" y="4202112"/>
            <a:ext cx="5795514" cy="1847851"/>
          </a:xfrm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Här utvecklar vi staden i samspel med andra – tänker nytt, långsiktigt och innovativt.</a:t>
            </a:r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CD0634-CB6D-D549-A9DA-FFE8FEA147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6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841612D9-FAA8-4568-938D-D55CC2331B96}" vid="{D373A154-5BC7-4689-AB46-5F5045F5E9F0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802</TotalTime>
  <Words>84</Words>
  <Application>Microsoft Macintosh PowerPoint</Application>
  <PresentationFormat>Bredbild</PresentationFormat>
  <Paragraphs>21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Gill Sans MT Pro Light</vt:lpstr>
      <vt:lpstr>Nacka Kommun</vt:lpstr>
      <vt:lpstr>Nacka stad på  västra sicklaön  växer fram</vt:lpstr>
      <vt:lpstr>Nacka stad 2030</vt:lpstr>
      <vt:lpstr>Tre  tunnelbanestationer i nacka</vt:lpstr>
      <vt:lpstr>Nacka stad nära  och nyskapande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Vill du  veta mer?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på informationsmöte</dc:title>
  <dc:creator>Seijmer Lotta</dc:creator>
  <cp:lastModifiedBy>Microsoft Office-användare</cp:lastModifiedBy>
  <cp:revision>45</cp:revision>
  <cp:lastPrinted>2018-03-09T14:29:17Z</cp:lastPrinted>
  <dcterms:created xsi:type="dcterms:W3CDTF">2018-05-21T07:13:14Z</dcterms:created>
  <dcterms:modified xsi:type="dcterms:W3CDTF">2018-06-25T11:41:49Z</dcterms:modified>
</cp:coreProperties>
</file>