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284" r:id="rId5"/>
    <p:sldId id="281" r:id="rId6"/>
    <p:sldId id="280" r:id="rId7"/>
    <p:sldId id="300" r:id="rId8"/>
    <p:sldId id="290" r:id="rId9"/>
    <p:sldId id="298" r:id="rId10"/>
    <p:sldId id="309" r:id="rId11"/>
    <p:sldId id="287" r:id="rId12"/>
    <p:sldId id="288" r:id="rId13"/>
    <p:sldId id="294" r:id="rId14"/>
    <p:sldId id="263" r:id="rId15"/>
    <p:sldId id="291" r:id="rId16"/>
    <p:sldId id="292" r:id="rId17"/>
    <p:sldId id="296" r:id="rId18"/>
    <p:sldId id="297" r:id="rId19"/>
    <p:sldId id="299" r:id="rId20"/>
    <p:sldId id="304" r:id="rId21"/>
    <p:sldId id="293" r:id="rId22"/>
    <p:sldId id="279" r:id="rId23"/>
    <p:sldId id="295" r:id="rId24"/>
    <p:sldId id="282" r:id="rId25"/>
    <p:sldId id="285" r:id="rId26"/>
    <p:sldId id="301" r:id="rId27"/>
    <p:sldId id="308" r:id="rId28"/>
    <p:sldId id="305" r:id="rId29"/>
    <p:sldId id="306" r:id="rId30"/>
    <p:sldId id="307" r:id="rId31"/>
    <p:sldId id="283" r:id="rId32"/>
  </p:sldIdLst>
  <p:sldSz cx="12192000" cy="6858000"/>
  <p:notesSz cx="6797675"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EAA52EF4-A221-4FBA-AE64-7D3430AC67F7}"/>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B32BD1A5-6026-4E78-85A1-B63ECA44EC08}"/>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86DF61DB-AC4B-450F-93C3-C71E4FE8A52E}" type="datetimeFigureOut">
              <a:rPr lang="sv-SE" smtClean="0"/>
              <a:t>2020-05-28</a:t>
            </a:fld>
            <a:endParaRPr lang="sv-SE"/>
          </a:p>
        </p:txBody>
      </p:sp>
      <p:sp>
        <p:nvSpPr>
          <p:cNvPr id="4" name="Platshållare för sidfot 3">
            <a:extLst>
              <a:ext uri="{FF2B5EF4-FFF2-40B4-BE49-F238E27FC236}">
                <a16:creationId xmlns:a16="http://schemas.microsoft.com/office/drawing/2014/main" id="{B5FC5327-66F8-43D6-BB05-7AEBF3D072CC}"/>
              </a:ext>
            </a:extLst>
          </p:cNvPr>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29E72939-E2AA-4A0B-87BE-CBFB641A7BFA}"/>
              </a:ext>
            </a:extLst>
          </p:cNvPr>
          <p:cNvSpPr>
            <a:spLocks noGrp="1"/>
          </p:cNvSpPr>
          <p:nvPr>
            <p:ph type="sldNum" sz="quarter" idx="3"/>
          </p:nvPr>
        </p:nvSpPr>
        <p:spPr>
          <a:xfrm>
            <a:off x="3849688" y="9431338"/>
            <a:ext cx="2946400" cy="498475"/>
          </a:xfrm>
          <a:prstGeom prst="rect">
            <a:avLst/>
          </a:prstGeom>
        </p:spPr>
        <p:txBody>
          <a:bodyPr vert="horz" lIns="91440" tIns="45720" rIns="91440" bIns="45720" rtlCol="0" anchor="b"/>
          <a:lstStyle>
            <a:lvl1pPr algn="r">
              <a:defRPr sz="1200"/>
            </a:lvl1pPr>
          </a:lstStyle>
          <a:p>
            <a:fld id="{1E0354C0-ECD5-4C44-8214-B6A420EC7CA9}" type="slidenum">
              <a:rPr lang="sv-SE" smtClean="0"/>
              <a:t>‹#›</a:t>
            </a:fld>
            <a:endParaRPr lang="sv-SE"/>
          </a:p>
        </p:txBody>
      </p:sp>
    </p:spTree>
    <p:extLst>
      <p:ext uri="{BB962C8B-B14F-4D97-AF65-F5344CB8AC3E}">
        <p14:creationId xmlns:p14="http://schemas.microsoft.com/office/powerpoint/2010/main" val="53783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A686C6F5-63B6-49E7-B2F9-5F41140D9FE4}" type="datetimeFigureOut">
              <a:rPr lang="en-GB" smtClean="0"/>
              <a:t>28/05/2020</a:t>
            </a:fld>
            <a:endParaRPr lang="en-GB"/>
          </a:p>
        </p:txBody>
      </p:sp>
      <p:sp>
        <p:nvSpPr>
          <p:cNvPr id="4" name="Platshållare för bildobjekt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79450" y="4778375"/>
            <a:ext cx="5438775" cy="3910013"/>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49688" y="9431338"/>
            <a:ext cx="2946400" cy="498475"/>
          </a:xfrm>
          <a:prstGeom prst="rect">
            <a:avLst/>
          </a:prstGeom>
        </p:spPr>
        <p:txBody>
          <a:bodyPr vert="horz" lIns="91440" tIns="45720" rIns="91440" bIns="45720" rtlCol="0" anchor="b"/>
          <a:lstStyle>
            <a:lvl1pPr algn="r">
              <a:defRPr sz="1200"/>
            </a:lvl1pPr>
          </a:lstStyle>
          <a:p>
            <a:fld id="{7C088DA3-5DB5-423B-869F-710A2F573C74}" type="slidenum">
              <a:rPr lang="en-GB" smtClean="0"/>
              <a:t>‹#›</a:t>
            </a:fld>
            <a:endParaRPr lang="en-GB"/>
          </a:p>
        </p:txBody>
      </p:sp>
    </p:spTree>
    <p:extLst>
      <p:ext uri="{BB962C8B-B14F-4D97-AF65-F5344CB8AC3E}">
        <p14:creationId xmlns:p14="http://schemas.microsoft.com/office/powerpoint/2010/main" val="2314714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7C088DA3-5DB5-423B-869F-710A2F573C74}" type="slidenum">
              <a:rPr lang="en-GB" smtClean="0"/>
              <a:t>6</a:t>
            </a:fld>
            <a:endParaRPr lang="en-GB"/>
          </a:p>
        </p:txBody>
      </p:sp>
    </p:spTree>
    <p:extLst>
      <p:ext uri="{BB962C8B-B14F-4D97-AF65-F5344CB8AC3E}">
        <p14:creationId xmlns:p14="http://schemas.microsoft.com/office/powerpoint/2010/main" val="3035297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7C088DA3-5DB5-423B-869F-710A2F573C74}" type="slidenum">
              <a:rPr lang="en-GB" smtClean="0"/>
              <a:t>16</a:t>
            </a:fld>
            <a:endParaRPr lang="en-GB"/>
          </a:p>
        </p:txBody>
      </p:sp>
    </p:spTree>
    <p:extLst>
      <p:ext uri="{BB962C8B-B14F-4D97-AF65-F5344CB8AC3E}">
        <p14:creationId xmlns:p14="http://schemas.microsoft.com/office/powerpoint/2010/main" val="3662654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 bild">
    <p:bg>
      <p:bgPr>
        <a:solidFill>
          <a:srgbClr val="00ADBA"/>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321DD-D9B2-4EAE-AF79-0962788E7A2B}"/>
              </a:ext>
            </a:extLst>
          </p:cNvPr>
          <p:cNvSpPr>
            <a:spLocks noGrp="1"/>
          </p:cNvSpPr>
          <p:nvPr>
            <p:ph type="title" hasCustomPrompt="1"/>
          </p:nvPr>
        </p:nvSpPr>
        <p:spPr>
          <a:xfrm>
            <a:off x="639791" y="2437430"/>
            <a:ext cx="10212693" cy="1325563"/>
          </a:xfrm>
        </p:spPr>
        <p:txBody>
          <a:bodyPr anchor="b"/>
          <a:lstStyle>
            <a:lvl1pPr>
              <a:defRPr lang="en-GB" sz="4800" kern="1200" cap="all" baseline="0" dirty="0" smtClean="0">
                <a:solidFill>
                  <a:schemeClr val="bg1"/>
                </a:solidFill>
                <a:effectLst>
                  <a:outerShdw blurRad="431800" sx="102000" sy="102000" algn="ctr" rotWithShape="0">
                    <a:prstClr val="black">
                      <a:alpha val="60000"/>
                    </a:prstClr>
                  </a:outerShdw>
                  <a:reflection stA="45000" endPos="0" dist="50800" dir="5400000" sy="-100000" algn="bl" rotWithShape="0"/>
                </a:effectLst>
                <a:latin typeface="+mj-lt"/>
                <a:ea typeface="+mj-ea"/>
                <a:cs typeface="+mj-cs"/>
              </a:defRPr>
            </a:lvl1pPr>
          </a:lstStyle>
          <a:p>
            <a:r>
              <a:rPr lang="sv-SE"/>
              <a:t>Redigera text</a:t>
            </a:r>
          </a:p>
        </p:txBody>
      </p:sp>
      <p:sp>
        <p:nvSpPr>
          <p:cNvPr id="16" name="Platshållare för text 15">
            <a:extLst>
              <a:ext uri="{FF2B5EF4-FFF2-40B4-BE49-F238E27FC236}">
                <a16:creationId xmlns:a16="http://schemas.microsoft.com/office/drawing/2014/main" id="{93A2A7EE-308B-4807-8CF2-EFEBBEE1D2B6}"/>
              </a:ext>
            </a:extLst>
          </p:cNvPr>
          <p:cNvSpPr>
            <a:spLocks noGrp="1"/>
          </p:cNvSpPr>
          <p:nvPr>
            <p:ph type="body" sz="quarter" idx="16"/>
          </p:nvPr>
        </p:nvSpPr>
        <p:spPr>
          <a:xfrm>
            <a:off x="639792" y="3817333"/>
            <a:ext cx="10212693" cy="919767"/>
          </a:xfrm>
        </p:spPr>
        <p:txBody>
          <a:bodyPr>
            <a:noAutofit/>
          </a:bodyPr>
          <a:lstStyle>
            <a:lvl1pPr marL="0" indent="0">
              <a:buNone/>
              <a:defRPr lang="sv-SE" sz="2800" b="0" kern="1200" dirty="0">
                <a:solidFill>
                  <a:schemeClr val="bg1"/>
                </a:solidFill>
                <a:effectLst>
                  <a:outerShdw blurRad="558800" dist="50800" dir="5400000" algn="ctr" rotWithShape="0">
                    <a:schemeClr val="tx1">
                      <a:alpha val="60000"/>
                    </a:schemeClr>
                  </a:outerShdw>
                </a:effectLst>
                <a:latin typeface="+mj-lt"/>
                <a:ea typeface="+mn-ea"/>
                <a:cs typeface="+mn-cs"/>
              </a:defRPr>
            </a:lvl1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AC103F37-C7EE-4C5F-B615-C0FAEDC1D37E}"/>
              </a:ext>
            </a:extLst>
          </p:cNvPr>
          <p:cNvSpPr>
            <a:spLocks noGrp="1"/>
          </p:cNvSpPr>
          <p:nvPr>
            <p:ph type="dt" sz="half" idx="10"/>
          </p:nvPr>
        </p:nvSpPr>
        <p:spPr/>
        <p:txBody>
          <a:bodyPr/>
          <a:lstStyle/>
          <a:p>
            <a:r>
              <a:rPr lang="sv-SE"/>
              <a:t>20xx-xx-xx</a:t>
            </a:r>
          </a:p>
        </p:txBody>
      </p:sp>
      <p:sp>
        <p:nvSpPr>
          <p:cNvPr id="5" name="Platshållare för sidfot 4">
            <a:extLst>
              <a:ext uri="{FF2B5EF4-FFF2-40B4-BE49-F238E27FC236}">
                <a16:creationId xmlns:a16="http://schemas.microsoft.com/office/drawing/2014/main" id="{692F32E4-C181-4548-BFAA-60025A2C4399}"/>
              </a:ext>
            </a:extLst>
          </p:cNvPr>
          <p:cNvSpPr>
            <a:spLocks noGrp="1"/>
          </p:cNvSpPr>
          <p:nvPr>
            <p:ph type="ftr" sz="quarter" idx="11"/>
          </p:nvPr>
        </p:nvSpPr>
        <p:spPr/>
        <p:txBody>
          <a:bodyPr/>
          <a:lstStyle/>
          <a:p>
            <a:r>
              <a:rPr lang="sv-SE"/>
              <a:t>Sidfot om man väljer att infoga en sådan i sin presentation</a:t>
            </a:r>
          </a:p>
        </p:txBody>
      </p:sp>
      <p:sp>
        <p:nvSpPr>
          <p:cNvPr id="6" name="Platshållare för bildnummer 5">
            <a:extLst>
              <a:ext uri="{FF2B5EF4-FFF2-40B4-BE49-F238E27FC236}">
                <a16:creationId xmlns:a16="http://schemas.microsoft.com/office/drawing/2014/main" id="{479C542C-138F-4799-BF0D-52903AC9EC00}"/>
              </a:ext>
            </a:extLst>
          </p:cNvPr>
          <p:cNvSpPr>
            <a:spLocks noGrp="1"/>
          </p:cNvSpPr>
          <p:nvPr>
            <p:ph type="sldNum" sz="quarter" idx="12"/>
          </p:nvPr>
        </p:nvSpPr>
        <p:spPr/>
        <p:txBody>
          <a:bodyPr/>
          <a:lstStyle/>
          <a:p>
            <a:fld id="{24DB4950-D2E7-4B1F-BC4A-EE048054108A}" type="slidenum">
              <a:rPr lang="sv-SE" smtClean="0"/>
              <a:t>‹#›</a:t>
            </a:fld>
            <a:endParaRPr lang="sv-SE"/>
          </a:p>
        </p:txBody>
      </p:sp>
      <p:sp>
        <p:nvSpPr>
          <p:cNvPr id="7" name="Platshållare för text 6">
            <a:extLst>
              <a:ext uri="{FF2B5EF4-FFF2-40B4-BE49-F238E27FC236}">
                <a16:creationId xmlns:a16="http://schemas.microsoft.com/office/drawing/2014/main" id="{BBD9B8F6-4EE4-46B8-B091-3AAB4F69EE9D}"/>
              </a:ext>
            </a:extLst>
          </p:cNvPr>
          <p:cNvSpPr>
            <a:spLocks noGrp="1"/>
          </p:cNvSpPr>
          <p:nvPr>
            <p:ph type="body" sz="quarter" idx="17" hasCustomPrompt="1"/>
          </p:nvPr>
        </p:nvSpPr>
        <p:spPr>
          <a:xfrm>
            <a:off x="9796460" y="5951831"/>
            <a:ext cx="2026674" cy="640267"/>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2973139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m sida med log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51911A-369F-4D76-99B1-3BE8101EC4F8}"/>
              </a:ext>
            </a:extLst>
          </p:cNvPr>
          <p:cNvSpPr>
            <a:spLocks noGrp="1"/>
          </p:cNvSpPr>
          <p:nvPr>
            <p:ph type="dt" sz="half" idx="10"/>
          </p:nvPr>
        </p:nvSpPr>
        <p:spPr/>
        <p:txBody>
          <a:bodyPr/>
          <a:lstStyle/>
          <a:p>
            <a:r>
              <a:rPr lang="sv-SE"/>
              <a:t>20xx-xx-xx</a:t>
            </a:r>
          </a:p>
        </p:txBody>
      </p:sp>
      <p:sp>
        <p:nvSpPr>
          <p:cNvPr id="4" name="Footer Placeholder 3">
            <a:extLst>
              <a:ext uri="{FF2B5EF4-FFF2-40B4-BE49-F238E27FC236}">
                <a16:creationId xmlns:a16="http://schemas.microsoft.com/office/drawing/2014/main" id="{5433CD0A-BB8F-468A-9FCD-995A75C7146E}"/>
              </a:ext>
            </a:extLst>
          </p:cNvPr>
          <p:cNvSpPr>
            <a:spLocks noGrp="1"/>
          </p:cNvSpPr>
          <p:nvPr>
            <p:ph type="ftr" sz="quarter" idx="11"/>
          </p:nvPr>
        </p:nvSpPr>
        <p:spPr/>
        <p:txBody>
          <a:bodyPr/>
          <a:lstStyle/>
          <a:p>
            <a:r>
              <a:rPr lang="sv-SE"/>
              <a:t>Sidfot om man väljer att infoga en sådan i sin presentation</a:t>
            </a:r>
          </a:p>
        </p:txBody>
      </p:sp>
      <p:sp>
        <p:nvSpPr>
          <p:cNvPr id="5" name="Slide Number Placeholder 4">
            <a:extLst>
              <a:ext uri="{FF2B5EF4-FFF2-40B4-BE49-F238E27FC236}">
                <a16:creationId xmlns:a16="http://schemas.microsoft.com/office/drawing/2014/main" id="{37ECA0E6-F76A-445B-AE0E-1E97629A28AC}"/>
              </a:ext>
            </a:extLst>
          </p:cNvPr>
          <p:cNvSpPr>
            <a:spLocks noGrp="1"/>
          </p:cNvSpPr>
          <p:nvPr>
            <p:ph type="sldNum" sz="quarter" idx="12"/>
          </p:nvPr>
        </p:nvSpPr>
        <p:spPr/>
        <p:txBody>
          <a:bodyPr/>
          <a:lstStyle/>
          <a:p>
            <a:fld id="{24DB4950-D2E7-4B1F-BC4A-EE048054108A}" type="slidenum">
              <a:rPr lang="sv-SE" smtClean="0"/>
              <a:pPr/>
              <a:t>‹#›</a:t>
            </a:fld>
            <a:endParaRPr lang="sv-SE"/>
          </a:p>
        </p:txBody>
      </p:sp>
    </p:spTree>
    <p:extLst>
      <p:ext uri="{BB962C8B-B14F-4D97-AF65-F5344CB8AC3E}">
        <p14:creationId xmlns:p14="http://schemas.microsoft.com/office/powerpoint/2010/main" val="3302029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 text YTA 1">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38DD2CC6-E79F-4223-A01A-FEE33DF31A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F797104-044F-41BF-94DC-B093FBCDA021}"/>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p>
        </p:txBody>
      </p:sp>
      <p:sp>
        <p:nvSpPr>
          <p:cNvPr id="9" name="Platshållare för text 9">
            <a:extLst>
              <a:ext uri="{FF2B5EF4-FFF2-40B4-BE49-F238E27FC236}">
                <a16:creationId xmlns:a16="http://schemas.microsoft.com/office/drawing/2014/main" id="{9B18BC9E-33B4-4996-A41D-E303B37E2DE7}"/>
              </a:ext>
            </a:extLst>
          </p:cNvPr>
          <p:cNvSpPr>
            <a:spLocks noGrp="1"/>
          </p:cNvSpPr>
          <p:nvPr>
            <p:ph type="body" sz="quarter" idx="13"/>
          </p:nvPr>
        </p:nvSpPr>
        <p:spPr>
          <a:xfrm>
            <a:off x="639764" y="1808163"/>
            <a:ext cx="7764461" cy="4160838"/>
          </a:xfrm>
        </p:spPr>
        <p:txBody>
          <a:bodyPr/>
          <a:lstStyle>
            <a:lvl1pPr marL="180000" indent="-180000">
              <a:defRPr sz="2000">
                <a:solidFill>
                  <a:schemeClr val="bg1"/>
                </a:solidFill>
              </a:defRPr>
            </a:lvl1pPr>
            <a:lvl2pPr marL="360000" indent="-228600">
              <a:buFont typeface="Gill Sans MT Pro Light" panose="020B0302020104020203" pitchFamily="34" charset="0"/>
              <a:buChar char="­"/>
              <a:defRPr sz="1800">
                <a:solidFill>
                  <a:schemeClr val="bg1"/>
                </a:solidFill>
              </a:defRPr>
            </a:lvl2pPr>
            <a:lvl3pPr marL="540000" indent="-228600">
              <a:buFont typeface="Gill Sans MT Pro Light" panose="020B0302020104020203" pitchFamily="34" charset="0"/>
              <a:buChar char="­"/>
              <a:defRPr sz="1600">
                <a:solidFill>
                  <a:schemeClr val="bg1"/>
                </a:solidFill>
              </a:defRPr>
            </a:lvl3pPr>
            <a:lvl4pPr marL="720000" indent="-228600">
              <a:buFont typeface="Gill Sans MT Pro Light" panose="020B0302020104020203" pitchFamily="34" charset="0"/>
              <a:buChar char="­"/>
              <a:defRPr sz="1400">
                <a:solidFill>
                  <a:schemeClr val="bg1"/>
                </a:solidFill>
              </a:defRPr>
            </a:lvl4pPr>
            <a:lvl5pPr marL="900000" indent="-228600">
              <a:buFont typeface="Gill Sans MT Pro Light" panose="020B0302020104020203" pitchFamily="34" charset="0"/>
              <a:buChar char="­"/>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a:p>
        </p:txBody>
      </p:sp>
      <p:sp>
        <p:nvSpPr>
          <p:cNvPr id="7" name="Platshållare för text 6">
            <a:extLst>
              <a:ext uri="{FF2B5EF4-FFF2-40B4-BE49-F238E27FC236}">
                <a16:creationId xmlns:a16="http://schemas.microsoft.com/office/drawing/2014/main" id="{F480E815-FD6A-4357-A3D4-683EBC61744F}"/>
              </a:ext>
            </a:extLst>
          </p:cNvPr>
          <p:cNvSpPr>
            <a:spLocks noGrp="1"/>
          </p:cNvSpPr>
          <p:nvPr>
            <p:ph type="body" sz="quarter" idx="14" hasCustomPrompt="1"/>
          </p:nvPr>
        </p:nvSpPr>
        <p:spPr>
          <a:xfrm>
            <a:off x="9796460" y="5951832"/>
            <a:ext cx="2026674" cy="640267"/>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2075608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ubrik, text YTA 2">
    <p:spTree>
      <p:nvGrpSpPr>
        <p:cNvPr id="1" name=""/>
        <p:cNvGrpSpPr/>
        <p:nvPr/>
      </p:nvGrpSpPr>
      <p:grpSpPr>
        <a:xfrm>
          <a:off x="0" y="0"/>
          <a:ext cx="0" cy="0"/>
          <a:chOff x="0" y="0"/>
          <a:chExt cx="0" cy="0"/>
        </a:xfrm>
      </p:grpSpPr>
      <p:pic>
        <p:nvPicPr>
          <p:cNvPr id="9" name="29018B2D-11A5-492E-84E0-7C67D3A37BA9" descr="9C21B0ED-DAB9-4172-B8E6-EB775F9B5DE1@chimney">
            <a:extLst>
              <a:ext uri="{FF2B5EF4-FFF2-40B4-BE49-F238E27FC236}">
                <a16:creationId xmlns:a16="http://schemas.microsoft.com/office/drawing/2014/main" id="{A6FFD144-2D09-4A46-A82D-871EFBEE9BE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246" y="0"/>
            <a:ext cx="12209246" cy="6883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ubrik 1">
            <a:extLst>
              <a:ext uri="{FF2B5EF4-FFF2-40B4-BE49-F238E27FC236}">
                <a16:creationId xmlns:a16="http://schemas.microsoft.com/office/drawing/2014/main" id="{7CCD8F0C-D47B-4D33-A65C-93947E97FF0B}"/>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p>
        </p:txBody>
      </p:sp>
      <p:sp>
        <p:nvSpPr>
          <p:cNvPr id="13" name="Platshållare för text 9">
            <a:extLst>
              <a:ext uri="{FF2B5EF4-FFF2-40B4-BE49-F238E27FC236}">
                <a16:creationId xmlns:a16="http://schemas.microsoft.com/office/drawing/2014/main" id="{E2234836-560C-4E90-B2DD-BA97CC41DA67}"/>
              </a:ext>
            </a:extLst>
          </p:cNvPr>
          <p:cNvSpPr>
            <a:spLocks noGrp="1"/>
          </p:cNvSpPr>
          <p:nvPr>
            <p:ph type="body" sz="quarter" idx="13"/>
          </p:nvPr>
        </p:nvSpPr>
        <p:spPr>
          <a:xfrm>
            <a:off x="639764" y="1808163"/>
            <a:ext cx="7764461" cy="4160838"/>
          </a:xfrm>
        </p:spPr>
        <p:txBody>
          <a:bodyPr/>
          <a:lstStyle>
            <a:lvl1pPr marL="180000" indent="-180000">
              <a:defRPr sz="2000">
                <a:solidFill>
                  <a:schemeClr val="bg1"/>
                </a:solidFill>
              </a:defRPr>
            </a:lvl1pPr>
            <a:lvl2pPr marL="360000" indent="-228600">
              <a:buFont typeface="Gill Sans MT Pro Light" panose="020B0302020104020203" pitchFamily="34" charset="0"/>
              <a:buChar char="­"/>
              <a:defRPr sz="1800">
                <a:solidFill>
                  <a:schemeClr val="bg1"/>
                </a:solidFill>
              </a:defRPr>
            </a:lvl2pPr>
            <a:lvl3pPr marL="540000" indent="-228600">
              <a:buFont typeface="Gill Sans MT Pro Light" panose="020B0302020104020203" pitchFamily="34" charset="0"/>
              <a:buChar char="­"/>
              <a:defRPr sz="1600">
                <a:solidFill>
                  <a:schemeClr val="bg1"/>
                </a:solidFill>
              </a:defRPr>
            </a:lvl3pPr>
            <a:lvl4pPr marL="720000" indent="-228600">
              <a:buFont typeface="Gill Sans MT Pro Light" panose="020B0302020104020203" pitchFamily="34" charset="0"/>
              <a:buChar char="­"/>
              <a:defRPr sz="1400">
                <a:solidFill>
                  <a:schemeClr val="bg1"/>
                </a:solidFill>
              </a:defRPr>
            </a:lvl4pPr>
            <a:lvl5pPr marL="900000" indent="-228600">
              <a:buFont typeface="Gill Sans MT Pro Light" panose="020B0302020104020203" pitchFamily="34" charset="0"/>
              <a:buChar char="­"/>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a:p>
        </p:txBody>
      </p:sp>
      <p:sp>
        <p:nvSpPr>
          <p:cNvPr id="6" name="Platshållare för text 5">
            <a:extLst>
              <a:ext uri="{FF2B5EF4-FFF2-40B4-BE49-F238E27FC236}">
                <a16:creationId xmlns:a16="http://schemas.microsoft.com/office/drawing/2014/main" id="{373E4FD0-B5F4-4AC6-BAE8-BB27619A0383}"/>
              </a:ext>
            </a:extLst>
          </p:cNvPr>
          <p:cNvSpPr>
            <a:spLocks noGrp="1"/>
          </p:cNvSpPr>
          <p:nvPr>
            <p:ph type="body" sz="quarter" idx="14" hasCustomPrompt="1"/>
          </p:nvPr>
        </p:nvSpPr>
        <p:spPr>
          <a:xfrm>
            <a:off x="9796459" y="5951833"/>
            <a:ext cx="2026674" cy="640267"/>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721862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ubrik, text YTA 3">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F8B1830C-9F61-4CBC-8552-0ED32F0B09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ubrik 1">
            <a:extLst>
              <a:ext uri="{FF2B5EF4-FFF2-40B4-BE49-F238E27FC236}">
                <a16:creationId xmlns:a16="http://schemas.microsoft.com/office/drawing/2014/main" id="{C0D44B3E-2230-4E61-9087-BC24BA6C1527}"/>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p>
        </p:txBody>
      </p:sp>
      <p:sp>
        <p:nvSpPr>
          <p:cNvPr id="12" name="Platshållare för text 9">
            <a:extLst>
              <a:ext uri="{FF2B5EF4-FFF2-40B4-BE49-F238E27FC236}">
                <a16:creationId xmlns:a16="http://schemas.microsoft.com/office/drawing/2014/main" id="{02198346-753B-4BCB-85CE-9B5714F2374F}"/>
              </a:ext>
            </a:extLst>
          </p:cNvPr>
          <p:cNvSpPr>
            <a:spLocks noGrp="1"/>
          </p:cNvSpPr>
          <p:nvPr>
            <p:ph type="body" sz="quarter" idx="13"/>
          </p:nvPr>
        </p:nvSpPr>
        <p:spPr>
          <a:xfrm>
            <a:off x="639764" y="1808163"/>
            <a:ext cx="7764461" cy="4160838"/>
          </a:xfrm>
        </p:spPr>
        <p:txBody>
          <a:bodyPr/>
          <a:lstStyle>
            <a:lvl1pPr marL="180000" indent="-180000">
              <a:defRPr sz="2000">
                <a:solidFill>
                  <a:schemeClr val="bg1"/>
                </a:solidFill>
              </a:defRPr>
            </a:lvl1pPr>
            <a:lvl2pPr marL="360000" indent="-228600">
              <a:buFont typeface="Gill Sans MT Pro Light" panose="020B0302020104020203" pitchFamily="34" charset="0"/>
              <a:buChar char="­"/>
              <a:defRPr sz="1800">
                <a:solidFill>
                  <a:schemeClr val="bg1"/>
                </a:solidFill>
              </a:defRPr>
            </a:lvl2pPr>
            <a:lvl3pPr marL="540000" indent="-228600">
              <a:buFont typeface="Gill Sans MT Pro Light" panose="020B0302020104020203" pitchFamily="34" charset="0"/>
              <a:buChar char="­"/>
              <a:defRPr sz="1600">
                <a:solidFill>
                  <a:schemeClr val="bg1"/>
                </a:solidFill>
              </a:defRPr>
            </a:lvl3pPr>
            <a:lvl4pPr marL="720000" indent="-228600">
              <a:buFont typeface="Gill Sans MT Pro Light" panose="020B0302020104020203" pitchFamily="34" charset="0"/>
              <a:buChar char="­"/>
              <a:defRPr sz="1400">
                <a:solidFill>
                  <a:schemeClr val="bg1"/>
                </a:solidFill>
              </a:defRPr>
            </a:lvl4pPr>
            <a:lvl5pPr marL="900000" indent="-228600">
              <a:buFont typeface="Gill Sans MT Pro Light" panose="020B0302020104020203" pitchFamily="34" charset="0"/>
              <a:buChar char="­"/>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a:p>
        </p:txBody>
      </p:sp>
      <p:sp>
        <p:nvSpPr>
          <p:cNvPr id="6" name="Platshållare för text 5">
            <a:extLst>
              <a:ext uri="{FF2B5EF4-FFF2-40B4-BE49-F238E27FC236}">
                <a16:creationId xmlns:a16="http://schemas.microsoft.com/office/drawing/2014/main" id="{8D9935E0-1D09-469A-AB0D-06F8D36B8517}"/>
              </a:ext>
            </a:extLst>
          </p:cNvPr>
          <p:cNvSpPr>
            <a:spLocks noGrp="1"/>
          </p:cNvSpPr>
          <p:nvPr>
            <p:ph type="body" sz="quarter" idx="14" hasCustomPrompt="1"/>
          </p:nvPr>
        </p:nvSpPr>
        <p:spPr>
          <a:xfrm>
            <a:off x="9796460" y="5951833"/>
            <a:ext cx="2026674" cy="640267"/>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3069309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 text YTA 4">
    <p:spTree>
      <p:nvGrpSpPr>
        <p:cNvPr id="1" name=""/>
        <p:cNvGrpSpPr/>
        <p:nvPr/>
      </p:nvGrpSpPr>
      <p:grpSpPr>
        <a:xfrm>
          <a:off x="0" y="0"/>
          <a:ext cx="0" cy="0"/>
          <a:chOff x="0" y="0"/>
          <a:chExt cx="0" cy="0"/>
        </a:xfrm>
      </p:grpSpPr>
      <p:pic>
        <p:nvPicPr>
          <p:cNvPr id="11" name="A07EDF14-5A12-41FE-B7BA-5D61B34D2AE4" descr="6FF47256-95D4-4042-A516-8C0DC43CD4CD@chimney">
            <a:extLst>
              <a:ext uri="{FF2B5EF4-FFF2-40B4-BE49-F238E27FC236}">
                <a16:creationId xmlns:a16="http://schemas.microsoft.com/office/drawing/2014/main" id="{36A1D54F-1C19-4517-B99A-C5775151ED3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3350" y="-57531"/>
            <a:ext cx="12325350" cy="694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ubrik 1">
            <a:extLst>
              <a:ext uri="{FF2B5EF4-FFF2-40B4-BE49-F238E27FC236}">
                <a16:creationId xmlns:a16="http://schemas.microsoft.com/office/drawing/2014/main" id="{27CDB11F-3996-4954-9D63-C2CB5FE1B3BE}"/>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p>
        </p:txBody>
      </p:sp>
      <p:sp>
        <p:nvSpPr>
          <p:cNvPr id="12" name="Platshållare för text 9">
            <a:extLst>
              <a:ext uri="{FF2B5EF4-FFF2-40B4-BE49-F238E27FC236}">
                <a16:creationId xmlns:a16="http://schemas.microsoft.com/office/drawing/2014/main" id="{9811892E-62C6-418B-BFE5-8E47F014E3E3}"/>
              </a:ext>
            </a:extLst>
          </p:cNvPr>
          <p:cNvSpPr>
            <a:spLocks noGrp="1"/>
          </p:cNvSpPr>
          <p:nvPr>
            <p:ph type="body" sz="quarter" idx="13"/>
          </p:nvPr>
        </p:nvSpPr>
        <p:spPr>
          <a:xfrm>
            <a:off x="639764" y="1808163"/>
            <a:ext cx="7764461" cy="4160838"/>
          </a:xfrm>
        </p:spPr>
        <p:txBody>
          <a:bodyPr/>
          <a:lstStyle>
            <a:lvl1pPr marL="180000" indent="-180000">
              <a:defRPr sz="2000">
                <a:solidFill>
                  <a:schemeClr val="bg1"/>
                </a:solidFill>
              </a:defRPr>
            </a:lvl1pPr>
            <a:lvl2pPr marL="360000" indent="-228600">
              <a:buFont typeface="Gill Sans MT Pro Light" panose="020B0302020104020203" pitchFamily="34" charset="0"/>
              <a:buChar char="­"/>
              <a:defRPr sz="1800">
                <a:solidFill>
                  <a:schemeClr val="bg1"/>
                </a:solidFill>
              </a:defRPr>
            </a:lvl2pPr>
            <a:lvl3pPr marL="540000" indent="-228600">
              <a:buFont typeface="Gill Sans MT Pro Light" panose="020B0302020104020203" pitchFamily="34" charset="0"/>
              <a:buChar char="­"/>
              <a:defRPr sz="1600">
                <a:solidFill>
                  <a:schemeClr val="bg1"/>
                </a:solidFill>
              </a:defRPr>
            </a:lvl3pPr>
            <a:lvl4pPr marL="720000" indent="-228600">
              <a:buFont typeface="Gill Sans MT Pro Light" panose="020B0302020104020203" pitchFamily="34" charset="0"/>
              <a:buChar char="­"/>
              <a:defRPr sz="1400">
                <a:solidFill>
                  <a:schemeClr val="bg1"/>
                </a:solidFill>
              </a:defRPr>
            </a:lvl4pPr>
            <a:lvl5pPr marL="900000" indent="-228600">
              <a:buFont typeface="Gill Sans MT Pro Light" panose="020B0302020104020203" pitchFamily="34" charset="0"/>
              <a:buChar char="­"/>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a:p>
        </p:txBody>
      </p:sp>
      <p:sp>
        <p:nvSpPr>
          <p:cNvPr id="6" name="Platshållare för text 5">
            <a:extLst>
              <a:ext uri="{FF2B5EF4-FFF2-40B4-BE49-F238E27FC236}">
                <a16:creationId xmlns:a16="http://schemas.microsoft.com/office/drawing/2014/main" id="{764968DA-D211-46A4-8075-8C9383F8CC83}"/>
              </a:ext>
            </a:extLst>
          </p:cNvPr>
          <p:cNvSpPr>
            <a:spLocks noGrp="1"/>
          </p:cNvSpPr>
          <p:nvPr>
            <p:ph type="body" sz="quarter" idx="14" hasCustomPrompt="1"/>
          </p:nvPr>
        </p:nvSpPr>
        <p:spPr>
          <a:xfrm>
            <a:off x="9796460" y="5951832"/>
            <a:ext cx="2026674" cy="640267"/>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3279534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ildcollage 2">
    <p:bg>
      <p:bgPr>
        <a:solidFill>
          <a:schemeClr val="bg1"/>
        </a:solid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D67BC8D-5DA5-4E79-BC06-B1186574795C}"/>
              </a:ext>
            </a:extLst>
          </p:cNvPr>
          <p:cNvSpPr>
            <a:spLocks noGrp="1"/>
          </p:cNvSpPr>
          <p:nvPr>
            <p:ph type="pic" idx="1" hasCustomPrompt="1"/>
          </p:nvPr>
        </p:nvSpPr>
        <p:spPr>
          <a:xfrm>
            <a:off x="1" y="0"/>
            <a:ext cx="6048000" cy="6858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 Plats för bild. Infogas via bildknappen uppe till vänster i menyn.</a:t>
            </a:r>
          </a:p>
        </p:txBody>
      </p:sp>
      <p:sp>
        <p:nvSpPr>
          <p:cNvPr id="9" name="Platshållare för bild 2">
            <a:extLst>
              <a:ext uri="{FF2B5EF4-FFF2-40B4-BE49-F238E27FC236}">
                <a16:creationId xmlns:a16="http://schemas.microsoft.com/office/drawing/2014/main" id="{59935704-DD69-45C8-93D6-70C51DB09123}"/>
              </a:ext>
            </a:extLst>
          </p:cNvPr>
          <p:cNvSpPr>
            <a:spLocks noGrp="1"/>
          </p:cNvSpPr>
          <p:nvPr>
            <p:ph type="pic" idx="13" hasCustomPrompt="1"/>
          </p:nvPr>
        </p:nvSpPr>
        <p:spPr>
          <a:xfrm>
            <a:off x="6150194" y="0"/>
            <a:ext cx="6048000" cy="6858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 Plats för bild. Infogas via bildknappen uppe till vänster i menyn.</a:t>
            </a:r>
          </a:p>
        </p:txBody>
      </p:sp>
      <p:sp>
        <p:nvSpPr>
          <p:cNvPr id="4" name="Platshållare för text 3">
            <a:extLst>
              <a:ext uri="{FF2B5EF4-FFF2-40B4-BE49-F238E27FC236}">
                <a16:creationId xmlns:a16="http://schemas.microsoft.com/office/drawing/2014/main" id="{A0A09E10-170F-4155-A3FD-6E245A2D1789}"/>
              </a:ext>
            </a:extLst>
          </p:cNvPr>
          <p:cNvSpPr>
            <a:spLocks noGrp="1"/>
          </p:cNvSpPr>
          <p:nvPr>
            <p:ph type="body" sz="quarter" idx="14" hasCustomPrompt="1"/>
          </p:nvPr>
        </p:nvSpPr>
        <p:spPr>
          <a:xfrm>
            <a:off x="9796460" y="5951832"/>
            <a:ext cx="2026674" cy="640267"/>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2359864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ildcollage 3">
    <p:bg>
      <p:bgPr>
        <a:solidFill>
          <a:schemeClr val="bg1"/>
        </a:solidFill>
        <a:effectLst/>
      </p:bgPr>
    </p:bg>
    <p:spTree>
      <p:nvGrpSpPr>
        <p:cNvPr id="1" name=""/>
        <p:cNvGrpSpPr/>
        <p:nvPr/>
      </p:nvGrpSpPr>
      <p:grpSpPr>
        <a:xfrm>
          <a:off x="0" y="0"/>
          <a:ext cx="0" cy="0"/>
          <a:chOff x="0" y="0"/>
          <a:chExt cx="0" cy="0"/>
        </a:xfrm>
      </p:grpSpPr>
      <p:sp>
        <p:nvSpPr>
          <p:cNvPr id="6" name="Platshållare för bild 2">
            <a:extLst>
              <a:ext uri="{FF2B5EF4-FFF2-40B4-BE49-F238E27FC236}">
                <a16:creationId xmlns:a16="http://schemas.microsoft.com/office/drawing/2014/main" id="{50212A9E-C464-42DE-825E-5F023B24AABC}"/>
              </a:ext>
            </a:extLst>
          </p:cNvPr>
          <p:cNvSpPr>
            <a:spLocks noGrp="1"/>
          </p:cNvSpPr>
          <p:nvPr>
            <p:ph type="pic" idx="1" hasCustomPrompt="1"/>
          </p:nvPr>
        </p:nvSpPr>
        <p:spPr>
          <a:xfrm>
            <a:off x="1" y="0"/>
            <a:ext cx="6048000" cy="6858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 Plats för bild. Infogas via bildknappen uppe till vänster i menyn.</a:t>
            </a:r>
          </a:p>
        </p:txBody>
      </p:sp>
      <p:sp>
        <p:nvSpPr>
          <p:cNvPr id="7" name="Platshållare för bild 2">
            <a:extLst>
              <a:ext uri="{FF2B5EF4-FFF2-40B4-BE49-F238E27FC236}">
                <a16:creationId xmlns:a16="http://schemas.microsoft.com/office/drawing/2014/main" id="{BB7266A3-AE9B-4E41-8602-A62536078EE6}"/>
              </a:ext>
            </a:extLst>
          </p:cNvPr>
          <p:cNvSpPr>
            <a:spLocks noGrp="1"/>
          </p:cNvSpPr>
          <p:nvPr>
            <p:ph type="pic" idx="13" hasCustomPrompt="1"/>
          </p:nvPr>
        </p:nvSpPr>
        <p:spPr>
          <a:xfrm>
            <a:off x="6150194" y="-2381"/>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 Plats för bild. Infogas via bildknappen uppe till vänster i menyn.</a:t>
            </a:r>
          </a:p>
        </p:txBody>
      </p:sp>
      <p:sp>
        <p:nvSpPr>
          <p:cNvPr id="8" name="Platshållare för bild 2">
            <a:extLst>
              <a:ext uri="{FF2B5EF4-FFF2-40B4-BE49-F238E27FC236}">
                <a16:creationId xmlns:a16="http://schemas.microsoft.com/office/drawing/2014/main" id="{4557595D-B44E-423B-B53D-C5F7E2838051}"/>
              </a:ext>
            </a:extLst>
          </p:cNvPr>
          <p:cNvSpPr>
            <a:spLocks noGrp="1"/>
          </p:cNvSpPr>
          <p:nvPr>
            <p:ph type="pic" idx="16" hasCustomPrompt="1"/>
          </p:nvPr>
        </p:nvSpPr>
        <p:spPr>
          <a:xfrm>
            <a:off x="6144001" y="3479991"/>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 Plats för bild. Infogas via bildknappen uppe till vänster i menyn.</a:t>
            </a:r>
          </a:p>
        </p:txBody>
      </p:sp>
      <p:sp>
        <p:nvSpPr>
          <p:cNvPr id="3" name="Platshållare för text 2">
            <a:extLst>
              <a:ext uri="{FF2B5EF4-FFF2-40B4-BE49-F238E27FC236}">
                <a16:creationId xmlns:a16="http://schemas.microsoft.com/office/drawing/2014/main" id="{E75AB8A6-31DF-4D12-BDDD-85AA79E1F501}"/>
              </a:ext>
            </a:extLst>
          </p:cNvPr>
          <p:cNvSpPr>
            <a:spLocks noGrp="1"/>
          </p:cNvSpPr>
          <p:nvPr>
            <p:ph type="body" sz="quarter" idx="17" hasCustomPrompt="1"/>
          </p:nvPr>
        </p:nvSpPr>
        <p:spPr>
          <a:xfrm>
            <a:off x="9796460" y="5951833"/>
            <a:ext cx="2026674" cy="640267"/>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51730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ildcollage 4">
    <p:bg>
      <p:bgPr>
        <a:solidFill>
          <a:schemeClr val="bg1"/>
        </a:solidFill>
        <a:effectLst/>
      </p:bgPr>
    </p:bg>
    <p:spTree>
      <p:nvGrpSpPr>
        <p:cNvPr id="1" name=""/>
        <p:cNvGrpSpPr/>
        <p:nvPr/>
      </p:nvGrpSpPr>
      <p:grpSpPr>
        <a:xfrm>
          <a:off x="0" y="0"/>
          <a:ext cx="0" cy="0"/>
          <a:chOff x="0" y="0"/>
          <a:chExt cx="0" cy="0"/>
        </a:xfrm>
      </p:grpSpPr>
      <p:sp>
        <p:nvSpPr>
          <p:cNvPr id="16" name="Platshållare för bild 2">
            <a:extLst>
              <a:ext uri="{FF2B5EF4-FFF2-40B4-BE49-F238E27FC236}">
                <a16:creationId xmlns:a16="http://schemas.microsoft.com/office/drawing/2014/main" id="{7424A79F-1B59-4EC6-9F01-F1065E75C5F2}"/>
              </a:ext>
            </a:extLst>
          </p:cNvPr>
          <p:cNvSpPr>
            <a:spLocks noGrp="1"/>
          </p:cNvSpPr>
          <p:nvPr>
            <p:ph type="pic" idx="18" hasCustomPrompt="1"/>
          </p:nvPr>
        </p:nvSpPr>
        <p:spPr>
          <a:xfrm>
            <a:off x="1" y="0"/>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 Plats för bild. Infogas via bildknappen uppe till vänster i menyn.</a:t>
            </a:r>
          </a:p>
        </p:txBody>
      </p:sp>
      <p:sp>
        <p:nvSpPr>
          <p:cNvPr id="14" name="Platshållare för bild 2">
            <a:extLst>
              <a:ext uri="{FF2B5EF4-FFF2-40B4-BE49-F238E27FC236}">
                <a16:creationId xmlns:a16="http://schemas.microsoft.com/office/drawing/2014/main" id="{029A61F7-5DB6-4394-9D77-1AD82E0FC402}"/>
              </a:ext>
            </a:extLst>
          </p:cNvPr>
          <p:cNvSpPr>
            <a:spLocks noGrp="1"/>
          </p:cNvSpPr>
          <p:nvPr>
            <p:ph type="pic" idx="13" hasCustomPrompt="1"/>
          </p:nvPr>
        </p:nvSpPr>
        <p:spPr>
          <a:xfrm>
            <a:off x="6151144" y="0"/>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 Plats för bild. Infogas via bildknappen uppe till vänster i menyn.</a:t>
            </a:r>
          </a:p>
        </p:txBody>
      </p:sp>
      <p:sp>
        <p:nvSpPr>
          <p:cNvPr id="17" name="Platshållare för bild 2">
            <a:extLst>
              <a:ext uri="{FF2B5EF4-FFF2-40B4-BE49-F238E27FC236}">
                <a16:creationId xmlns:a16="http://schemas.microsoft.com/office/drawing/2014/main" id="{5B71CF3F-4A3E-473B-8B31-F97164CD0D8F}"/>
              </a:ext>
            </a:extLst>
          </p:cNvPr>
          <p:cNvSpPr>
            <a:spLocks noGrp="1"/>
          </p:cNvSpPr>
          <p:nvPr>
            <p:ph type="pic" idx="19" hasCustomPrompt="1"/>
          </p:nvPr>
        </p:nvSpPr>
        <p:spPr>
          <a:xfrm>
            <a:off x="1" y="3482372"/>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 Plats för bild. Infogas via bildknappen uppe till vänster i menyn.</a:t>
            </a:r>
          </a:p>
        </p:txBody>
      </p:sp>
      <p:sp>
        <p:nvSpPr>
          <p:cNvPr id="15" name="Platshållare för bild 2">
            <a:extLst>
              <a:ext uri="{FF2B5EF4-FFF2-40B4-BE49-F238E27FC236}">
                <a16:creationId xmlns:a16="http://schemas.microsoft.com/office/drawing/2014/main" id="{D59F388B-B781-43C5-8930-9169432CCE73}"/>
              </a:ext>
            </a:extLst>
          </p:cNvPr>
          <p:cNvSpPr>
            <a:spLocks noGrp="1"/>
          </p:cNvSpPr>
          <p:nvPr>
            <p:ph type="pic" idx="16" hasCustomPrompt="1"/>
          </p:nvPr>
        </p:nvSpPr>
        <p:spPr>
          <a:xfrm>
            <a:off x="6151144" y="3482372"/>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 Plats för bild. Infogas via bildknappen uppe till vänster i menyn.</a:t>
            </a:r>
          </a:p>
        </p:txBody>
      </p:sp>
      <p:sp>
        <p:nvSpPr>
          <p:cNvPr id="3" name="Platshållare för text 2">
            <a:extLst>
              <a:ext uri="{FF2B5EF4-FFF2-40B4-BE49-F238E27FC236}">
                <a16:creationId xmlns:a16="http://schemas.microsoft.com/office/drawing/2014/main" id="{3AF3568C-A856-4C22-9290-890FA2F52398}"/>
              </a:ext>
            </a:extLst>
          </p:cNvPr>
          <p:cNvSpPr>
            <a:spLocks noGrp="1"/>
          </p:cNvSpPr>
          <p:nvPr>
            <p:ph type="body" sz="quarter" idx="20" hasCustomPrompt="1"/>
          </p:nvPr>
        </p:nvSpPr>
        <p:spPr>
          <a:xfrm>
            <a:off x="9796460" y="5951832"/>
            <a:ext cx="2026674" cy="640267"/>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903387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ild, kort text/citat">
    <p:bg>
      <p:bgPr>
        <a:solidFill>
          <a:srgbClr val="00ADBA"/>
        </a:solidFill>
        <a:effectLst/>
      </p:bgPr>
    </p:bg>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C3A069D7-A832-4F5A-9DE9-18BD6C778C87}"/>
              </a:ext>
            </a:extLst>
          </p:cNvPr>
          <p:cNvSpPr>
            <a:spLocks noGrp="1"/>
          </p:cNvSpPr>
          <p:nvPr>
            <p:ph type="title" hasCustomPrompt="1"/>
          </p:nvPr>
        </p:nvSpPr>
        <p:spPr>
          <a:xfrm>
            <a:off x="639792" y="500400"/>
            <a:ext cx="5025187" cy="1777712"/>
          </a:xfrm>
        </p:spPr>
        <p:txBody>
          <a:bodyPr>
            <a:normAutofit/>
          </a:bodyPr>
          <a:lstStyle>
            <a:lvl1pPr>
              <a:defRPr lang="en-GB" sz="2800" b="1" kern="1200" cap="none" baseline="0" dirty="0">
                <a:solidFill>
                  <a:schemeClr val="bg1"/>
                </a:solidFill>
                <a:effectLst>
                  <a:outerShdw blurRad="558800" dist="50800" dir="5400000" algn="ctr" rotWithShape="0">
                    <a:schemeClr val="tx1">
                      <a:alpha val="60000"/>
                    </a:schemeClr>
                  </a:outerShdw>
                </a:effectLst>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sv-SE"/>
              <a:t>Klicka här för att lägga till större text eller citat</a:t>
            </a:r>
          </a:p>
        </p:txBody>
      </p:sp>
      <p:sp>
        <p:nvSpPr>
          <p:cNvPr id="4" name="Platshållare för datum 3">
            <a:extLst>
              <a:ext uri="{FF2B5EF4-FFF2-40B4-BE49-F238E27FC236}">
                <a16:creationId xmlns:a16="http://schemas.microsoft.com/office/drawing/2014/main" id="{AC103F37-C7EE-4C5F-B615-C0FAEDC1D37E}"/>
              </a:ext>
            </a:extLst>
          </p:cNvPr>
          <p:cNvSpPr>
            <a:spLocks noGrp="1"/>
          </p:cNvSpPr>
          <p:nvPr>
            <p:ph type="dt" sz="half" idx="10"/>
          </p:nvPr>
        </p:nvSpPr>
        <p:spPr/>
        <p:txBody>
          <a:bodyPr/>
          <a:lstStyle/>
          <a:p>
            <a:r>
              <a:rPr lang="sv-SE"/>
              <a:t>20xx-xx-xx</a:t>
            </a:r>
          </a:p>
        </p:txBody>
      </p:sp>
      <p:sp>
        <p:nvSpPr>
          <p:cNvPr id="5" name="Platshållare för sidfot 4">
            <a:extLst>
              <a:ext uri="{FF2B5EF4-FFF2-40B4-BE49-F238E27FC236}">
                <a16:creationId xmlns:a16="http://schemas.microsoft.com/office/drawing/2014/main" id="{692F32E4-C181-4548-BFAA-60025A2C4399}"/>
              </a:ext>
            </a:extLst>
          </p:cNvPr>
          <p:cNvSpPr>
            <a:spLocks noGrp="1"/>
          </p:cNvSpPr>
          <p:nvPr>
            <p:ph type="ftr" sz="quarter" idx="11"/>
          </p:nvPr>
        </p:nvSpPr>
        <p:spPr/>
        <p:txBody>
          <a:bodyPr/>
          <a:lstStyle/>
          <a:p>
            <a:r>
              <a:rPr lang="sv-SE"/>
              <a:t>Sidfot om man väljer att infoga en sådan i sin presentation</a:t>
            </a:r>
          </a:p>
        </p:txBody>
      </p:sp>
      <p:sp>
        <p:nvSpPr>
          <p:cNvPr id="6" name="Platshållare för bildnummer 5">
            <a:extLst>
              <a:ext uri="{FF2B5EF4-FFF2-40B4-BE49-F238E27FC236}">
                <a16:creationId xmlns:a16="http://schemas.microsoft.com/office/drawing/2014/main" id="{479C542C-138F-4799-BF0D-52903AC9EC00}"/>
              </a:ext>
            </a:extLst>
          </p:cNvPr>
          <p:cNvSpPr>
            <a:spLocks noGrp="1"/>
          </p:cNvSpPr>
          <p:nvPr>
            <p:ph type="sldNum" sz="quarter" idx="12"/>
          </p:nvPr>
        </p:nvSpPr>
        <p:spPr/>
        <p:txBody>
          <a:bodyPr/>
          <a:lstStyle/>
          <a:p>
            <a:fld id="{24DB4950-D2E7-4B1F-BC4A-EE048054108A}" type="slidenum">
              <a:rPr lang="sv-SE" smtClean="0"/>
              <a:t>‹#›</a:t>
            </a:fld>
            <a:endParaRPr lang="sv-SE"/>
          </a:p>
        </p:txBody>
      </p:sp>
      <p:sp>
        <p:nvSpPr>
          <p:cNvPr id="3" name="Platshållare för text 2">
            <a:extLst>
              <a:ext uri="{FF2B5EF4-FFF2-40B4-BE49-F238E27FC236}">
                <a16:creationId xmlns:a16="http://schemas.microsoft.com/office/drawing/2014/main" id="{93404C47-BD6D-42F6-9A2F-8075F48D10BA}"/>
              </a:ext>
            </a:extLst>
          </p:cNvPr>
          <p:cNvSpPr>
            <a:spLocks noGrp="1"/>
          </p:cNvSpPr>
          <p:nvPr>
            <p:ph type="body" sz="quarter" idx="13" hasCustomPrompt="1"/>
          </p:nvPr>
        </p:nvSpPr>
        <p:spPr>
          <a:xfrm>
            <a:off x="9796459" y="5951832"/>
            <a:ext cx="2026674" cy="640267"/>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1647449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tt diagram m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EF8181-DAE5-463D-B620-21E8981E8AF6}"/>
              </a:ext>
            </a:extLst>
          </p:cNvPr>
          <p:cNvSpPr>
            <a:spLocks noGrp="1"/>
          </p:cNvSpPr>
          <p:nvPr>
            <p:ph type="title"/>
          </p:nvPr>
        </p:nvSpPr>
        <p:spPr>
          <a:xfrm>
            <a:off x="639792" y="500067"/>
            <a:ext cx="7764433" cy="1133475"/>
          </a:xfrm>
        </p:spPr>
        <p:txBody>
          <a:bodyPr/>
          <a:lstStyle/>
          <a:p>
            <a:r>
              <a:rPr lang="sv-SE"/>
              <a:t>Klicka här för att ändra mall för rubrikformat</a:t>
            </a:r>
          </a:p>
        </p:txBody>
      </p:sp>
      <p:sp>
        <p:nvSpPr>
          <p:cNvPr id="11" name="Platshållare för diagram 10">
            <a:extLst>
              <a:ext uri="{FF2B5EF4-FFF2-40B4-BE49-F238E27FC236}">
                <a16:creationId xmlns:a16="http://schemas.microsoft.com/office/drawing/2014/main" id="{0C18B7AA-70C0-4E97-AF69-0847B1E91849}"/>
              </a:ext>
            </a:extLst>
          </p:cNvPr>
          <p:cNvSpPr>
            <a:spLocks noGrp="1"/>
          </p:cNvSpPr>
          <p:nvPr>
            <p:ph type="chart" sz="quarter" idx="13" hasCustomPrompt="1"/>
          </p:nvPr>
        </p:nvSpPr>
        <p:spPr>
          <a:xfrm>
            <a:off x="639763" y="1808163"/>
            <a:ext cx="7764461" cy="4160838"/>
          </a:xfrm>
        </p:spPr>
        <p:txBody>
          <a:bodyPr/>
          <a:lstStyle>
            <a:lvl1pPr marL="0" indent="0">
              <a:buFontTx/>
              <a:buNone/>
              <a:defRPr sz="1600"/>
            </a:lvl1pPr>
          </a:lstStyle>
          <a:p>
            <a:pPr lvl="0"/>
            <a:r>
              <a:rPr lang="sv-SE"/>
              <a:t>Diagram</a:t>
            </a:r>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a:p>
        </p:txBody>
      </p:sp>
    </p:spTree>
    <p:extLst>
      <p:ext uri="{BB962C8B-B14F-4D97-AF65-F5344CB8AC3E}">
        <p14:creationId xmlns:p14="http://schemas.microsoft.com/office/powerpoint/2010/main" val="1701420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text halv bild">
    <p:bg>
      <p:bgPr>
        <a:solidFill>
          <a:schemeClr val="bg1"/>
        </a:solidFill>
        <a:effectLst/>
      </p:bgPr>
    </p:bg>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EBF67286-20BC-4ED7-89AF-4F16CB3399AB}"/>
              </a:ext>
            </a:extLst>
          </p:cNvPr>
          <p:cNvSpPr>
            <a:spLocks noGrp="1"/>
          </p:cNvSpPr>
          <p:nvPr>
            <p:ph type="pic" idx="17" hasCustomPrompt="1"/>
          </p:nvPr>
        </p:nvSpPr>
        <p:spPr>
          <a:xfrm>
            <a:off x="6150194" y="0"/>
            <a:ext cx="6048000" cy="6858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 Plats för bild. Infogas via bildknappen uppe till vänster i menyn.</a:t>
            </a:r>
          </a:p>
        </p:txBody>
      </p:sp>
      <p:sp>
        <p:nvSpPr>
          <p:cNvPr id="2" name="Rubrik 1">
            <a:extLst>
              <a:ext uri="{FF2B5EF4-FFF2-40B4-BE49-F238E27FC236}">
                <a16:creationId xmlns:a16="http://schemas.microsoft.com/office/drawing/2014/main" id="{9FD07510-F66D-4F85-B578-7524CAAC43CF}"/>
              </a:ext>
            </a:extLst>
          </p:cNvPr>
          <p:cNvSpPr>
            <a:spLocks noGrp="1"/>
          </p:cNvSpPr>
          <p:nvPr>
            <p:ph type="title"/>
          </p:nvPr>
        </p:nvSpPr>
        <p:spPr>
          <a:xfrm>
            <a:off x="639793" y="500400"/>
            <a:ext cx="5233470" cy="1133475"/>
          </a:xfrm>
        </p:spPr>
        <p:txBody>
          <a:bodyPr/>
          <a:lstStyle/>
          <a:p>
            <a:r>
              <a:rPr lang="sv-SE"/>
              <a:t>Klicka här för att ändra mall för rubrikformat</a:t>
            </a:r>
          </a:p>
        </p:txBody>
      </p:sp>
      <p:sp>
        <p:nvSpPr>
          <p:cNvPr id="8" name="Platshållare för text 9">
            <a:extLst>
              <a:ext uri="{FF2B5EF4-FFF2-40B4-BE49-F238E27FC236}">
                <a16:creationId xmlns:a16="http://schemas.microsoft.com/office/drawing/2014/main" id="{1185B14C-4A26-4D84-9CB1-709FD5CD6752}"/>
              </a:ext>
            </a:extLst>
          </p:cNvPr>
          <p:cNvSpPr>
            <a:spLocks noGrp="1"/>
          </p:cNvSpPr>
          <p:nvPr>
            <p:ph type="body" sz="quarter" idx="20"/>
          </p:nvPr>
        </p:nvSpPr>
        <p:spPr>
          <a:xfrm>
            <a:off x="639763" y="1993900"/>
            <a:ext cx="5233470" cy="3975100"/>
          </a:xfrm>
        </p:spPr>
        <p:txBody>
          <a:bodyPr/>
          <a:lstStyle>
            <a:lvl1pPr marL="180000" indent="-180000">
              <a:defRPr sz="2000"/>
            </a:lvl1pPr>
            <a:lvl2pPr marL="360000" indent="-228600">
              <a:buFont typeface="Gill Sans MT Pro Light" panose="020B0302020104020203" pitchFamily="34" charset="0"/>
              <a:buChar char="­"/>
              <a:defRPr sz="1800"/>
            </a:lvl2pPr>
            <a:lvl3pPr marL="540000" indent="-228600">
              <a:buFont typeface="Gill Sans MT Pro Light" panose="020B0302020104020203" pitchFamily="34" charset="0"/>
              <a:buChar char="­"/>
              <a:defRPr sz="1600"/>
            </a:lvl3pPr>
            <a:lvl4pPr marL="720000" indent="-228600">
              <a:buFont typeface="Gill Sans MT Pro Light" panose="020B0302020104020203" pitchFamily="34" charset="0"/>
              <a:buChar char="­"/>
              <a:defRPr sz="1400"/>
            </a:lvl4pPr>
            <a:lvl5pPr marL="900000" indent="-228600">
              <a:buFont typeface="Gill Sans MT Pro Light" panose="020B0302020104020203" pitchFamily="34" charset="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3BA74EE-1BA3-4895-A5D2-64B1E8E7F6A2}"/>
              </a:ext>
            </a:extLst>
          </p:cNvPr>
          <p:cNvSpPr>
            <a:spLocks noGrp="1"/>
          </p:cNvSpPr>
          <p:nvPr>
            <p:ph type="body" sz="quarter" idx="21" hasCustomPrompt="1"/>
          </p:nvPr>
        </p:nvSpPr>
        <p:spPr>
          <a:xfrm>
            <a:off x="9796460" y="5951832"/>
            <a:ext cx="2026674" cy="640267"/>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3172844774"/>
      </p:ext>
    </p:extLst>
  </p:cSld>
  <p:clrMapOvr>
    <a:masterClrMapping/>
  </p:clrMapOvr>
  <p:extLst>
    <p:ext uri="{DCECCB84-F9BA-43D5-87BE-67443E8EF086}">
      <p15:sldGuideLst xmlns:p15="http://schemas.microsoft.com/office/powerpoint/2012/main">
        <p15:guide id="1" orient="horz" pos="1176"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vå diagram m rubrik">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ED9EF822-6A7B-4AB4-BF58-7A5EB718A1E6}"/>
              </a:ext>
            </a:extLst>
          </p:cNvPr>
          <p:cNvSpPr>
            <a:spLocks noGrp="1"/>
          </p:cNvSpPr>
          <p:nvPr>
            <p:ph type="title"/>
          </p:nvPr>
        </p:nvSpPr>
        <p:spPr>
          <a:xfrm>
            <a:off x="656003" y="706644"/>
            <a:ext cx="4295954" cy="694260"/>
          </a:xfrm>
        </p:spPr>
        <p:txBody>
          <a:bodyPr anchor="b">
            <a:normAutofit/>
          </a:bodyPr>
          <a:lstStyle>
            <a:lvl1pPr>
              <a:defRPr lang="en-GB" sz="2400" b="1" kern="1200" cap="all" baseline="0" dirty="0">
                <a:solidFill>
                  <a:schemeClr val="tx1"/>
                </a:solidFill>
                <a:latin typeface="+mj-lt"/>
                <a:ea typeface="+mn-ea"/>
                <a:cs typeface="+mn-cs"/>
              </a:defRPr>
            </a:lvl1pPr>
          </a:lstStyle>
          <a:p>
            <a:r>
              <a:rPr lang="sv-SE"/>
              <a:t>Klicka här för att ändra mall för rubrikformat</a:t>
            </a:r>
          </a:p>
        </p:txBody>
      </p:sp>
      <p:sp>
        <p:nvSpPr>
          <p:cNvPr id="5" name="Platshållare för text 4">
            <a:extLst>
              <a:ext uri="{FF2B5EF4-FFF2-40B4-BE49-F238E27FC236}">
                <a16:creationId xmlns:a16="http://schemas.microsoft.com/office/drawing/2014/main" id="{7FE0F6F0-AAB2-41C2-BCC7-8C271E8B9837}"/>
              </a:ext>
            </a:extLst>
          </p:cNvPr>
          <p:cNvSpPr>
            <a:spLocks noGrp="1"/>
          </p:cNvSpPr>
          <p:nvPr>
            <p:ph type="body" sz="quarter" idx="3" hasCustomPrompt="1"/>
          </p:nvPr>
        </p:nvSpPr>
        <p:spPr>
          <a:xfrm>
            <a:off x="5988414" y="706644"/>
            <a:ext cx="4295954" cy="694260"/>
          </a:xfrm>
        </p:spPr>
        <p:txBody>
          <a:bodyPr anchor="b">
            <a:normAutofit/>
          </a:bodyPr>
          <a:lstStyle>
            <a:lvl1pPr marL="0" indent="0">
              <a:buNone/>
              <a:defRPr sz="24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för att lägga till rubrik</a:t>
            </a:r>
          </a:p>
        </p:txBody>
      </p:sp>
      <p:sp>
        <p:nvSpPr>
          <p:cNvPr id="3" name="Platshållare för diagram 2">
            <a:extLst>
              <a:ext uri="{FF2B5EF4-FFF2-40B4-BE49-F238E27FC236}">
                <a16:creationId xmlns:a16="http://schemas.microsoft.com/office/drawing/2014/main" id="{474C87EF-BADA-4697-890E-5F1C31233CF2}"/>
              </a:ext>
            </a:extLst>
          </p:cNvPr>
          <p:cNvSpPr>
            <a:spLocks noGrp="1"/>
          </p:cNvSpPr>
          <p:nvPr>
            <p:ph type="chart" sz="quarter" idx="13" hasCustomPrompt="1"/>
          </p:nvPr>
        </p:nvSpPr>
        <p:spPr>
          <a:xfrm>
            <a:off x="656003" y="1668315"/>
            <a:ext cx="5052054" cy="3684588"/>
          </a:xfr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6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sv-SE"/>
              <a:t>Diagram</a:t>
            </a:r>
          </a:p>
        </p:txBody>
      </p:sp>
      <p:sp>
        <p:nvSpPr>
          <p:cNvPr id="12" name="Platshållare för diagram 11">
            <a:extLst>
              <a:ext uri="{FF2B5EF4-FFF2-40B4-BE49-F238E27FC236}">
                <a16:creationId xmlns:a16="http://schemas.microsoft.com/office/drawing/2014/main" id="{9F13C966-A51D-478E-B930-E7268FB0E0DA}"/>
              </a:ext>
            </a:extLst>
          </p:cNvPr>
          <p:cNvSpPr>
            <a:spLocks noGrp="1"/>
          </p:cNvSpPr>
          <p:nvPr>
            <p:ph type="chart" sz="quarter" idx="14" hasCustomPrompt="1"/>
          </p:nvPr>
        </p:nvSpPr>
        <p:spPr>
          <a:xfrm>
            <a:off x="5988414" y="1668316"/>
            <a:ext cx="5076934" cy="368458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a:t>Diagram</a:t>
            </a:r>
          </a:p>
        </p:txBody>
      </p:sp>
      <p:sp>
        <p:nvSpPr>
          <p:cNvPr id="7" name="Platshållare för datum 6">
            <a:extLst>
              <a:ext uri="{FF2B5EF4-FFF2-40B4-BE49-F238E27FC236}">
                <a16:creationId xmlns:a16="http://schemas.microsoft.com/office/drawing/2014/main" id="{316381CF-2E64-4AD5-AEBB-70396CAD592B}"/>
              </a:ext>
            </a:extLst>
          </p:cNvPr>
          <p:cNvSpPr>
            <a:spLocks noGrp="1"/>
          </p:cNvSpPr>
          <p:nvPr>
            <p:ph type="dt" sz="half" idx="10"/>
          </p:nvPr>
        </p:nvSpPr>
        <p:spPr/>
        <p:txBody>
          <a:bodyPr/>
          <a:lstStyle/>
          <a:p>
            <a:r>
              <a:rPr lang="sv-SE"/>
              <a:t>20xx-xx-xx</a:t>
            </a:r>
          </a:p>
        </p:txBody>
      </p:sp>
      <p:sp>
        <p:nvSpPr>
          <p:cNvPr id="8" name="Platshållare för sidfot 7">
            <a:extLst>
              <a:ext uri="{FF2B5EF4-FFF2-40B4-BE49-F238E27FC236}">
                <a16:creationId xmlns:a16="http://schemas.microsoft.com/office/drawing/2014/main" id="{EE84E61B-4EE4-4BE4-9DD2-5ED8D14FF7AE}"/>
              </a:ext>
            </a:extLst>
          </p:cNvPr>
          <p:cNvSpPr>
            <a:spLocks noGrp="1"/>
          </p:cNvSpPr>
          <p:nvPr>
            <p:ph type="ftr" sz="quarter" idx="11"/>
          </p:nvPr>
        </p:nvSpPr>
        <p:spPr/>
        <p:txBody>
          <a:bodyPr/>
          <a:lstStyle/>
          <a:p>
            <a:r>
              <a:rPr lang="sv-SE"/>
              <a:t>Sidfot om man väljer att infoga en sådan i sin presentation</a:t>
            </a:r>
          </a:p>
        </p:txBody>
      </p:sp>
      <p:sp>
        <p:nvSpPr>
          <p:cNvPr id="9" name="Platshållare för bildnummer 8">
            <a:extLst>
              <a:ext uri="{FF2B5EF4-FFF2-40B4-BE49-F238E27FC236}">
                <a16:creationId xmlns:a16="http://schemas.microsoft.com/office/drawing/2014/main" id="{D50FC205-9444-4A85-9F1F-C0EA6B540C20}"/>
              </a:ext>
            </a:extLst>
          </p:cNvPr>
          <p:cNvSpPr>
            <a:spLocks noGrp="1"/>
          </p:cNvSpPr>
          <p:nvPr>
            <p:ph type="sldNum" sz="quarter" idx="12"/>
          </p:nvPr>
        </p:nvSpPr>
        <p:spPr/>
        <p:txBody>
          <a:bodyPr/>
          <a:lstStyle/>
          <a:p>
            <a:fld id="{24DB4950-D2E7-4B1F-BC4A-EE048054108A}" type="slidenum">
              <a:rPr lang="sv-SE" smtClean="0"/>
              <a:t>‹#›</a:t>
            </a:fld>
            <a:endParaRPr lang="sv-SE"/>
          </a:p>
        </p:txBody>
      </p:sp>
    </p:spTree>
    <p:extLst>
      <p:ext uri="{BB962C8B-B14F-4D97-AF65-F5344CB8AC3E}">
        <p14:creationId xmlns:p14="http://schemas.microsoft.com/office/powerpoint/2010/main" val="422910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vart rubrik, text hel ljus bild">
    <p:bg>
      <p:bgPr>
        <a:solidFill>
          <a:srgbClr val="00ADBA">
            <a:alpha val="20000"/>
          </a:srgbClr>
        </a:solidFill>
        <a:effectLst/>
      </p:bgPr>
    </p:bg>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D34343EF-5E8C-4D2A-8505-64504A589141}"/>
              </a:ext>
            </a:extLst>
          </p:cNvPr>
          <p:cNvSpPr>
            <a:spLocks noGrp="1"/>
          </p:cNvSpPr>
          <p:nvPr>
            <p:ph type="title"/>
          </p:nvPr>
        </p:nvSpPr>
        <p:spPr/>
        <p:txBody>
          <a:bodyPr>
            <a:normAutofit/>
          </a:bodyPr>
          <a:lstStyle>
            <a:lvl1pPr>
              <a:defRPr lang="sv-SE" sz="4200" kern="1200" dirty="0">
                <a:solidFill>
                  <a:schemeClr val="tx1"/>
                </a:solidFill>
                <a:effectLst>
                  <a:outerShdw blurRad="444500" dist="50800" dir="5400000" algn="ctr" rotWithShape="0">
                    <a:schemeClr val="bg1">
                      <a:lumMod val="50000"/>
                    </a:schemeClr>
                  </a:outerShdw>
                </a:effectLst>
                <a:latin typeface="+mj-lt"/>
                <a:ea typeface="+mj-ea"/>
                <a:cs typeface="+mj-cs"/>
              </a:defRPr>
            </a:lvl1pPr>
          </a:lstStyle>
          <a:p>
            <a:r>
              <a:rPr lang="sv-SE"/>
              <a:t>Klicka här för att ändra mall för rubrikformat</a:t>
            </a:r>
          </a:p>
        </p:txBody>
      </p:sp>
      <p:sp>
        <p:nvSpPr>
          <p:cNvPr id="8" name="Platshållare för text 15">
            <a:extLst>
              <a:ext uri="{FF2B5EF4-FFF2-40B4-BE49-F238E27FC236}">
                <a16:creationId xmlns:a16="http://schemas.microsoft.com/office/drawing/2014/main" id="{88BEADAC-DFB0-4445-A9DE-58F9281C4A5B}"/>
              </a:ext>
            </a:extLst>
          </p:cNvPr>
          <p:cNvSpPr>
            <a:spLocks noGrp="1"/>
          </p:cNvSpPr>
          <p:nvPr>
            <p:ph type="body" sz="quarter" idx="16"/>
          </p:nvPr>
        </p:nvSpPr>
        <p:spPr>
          <a:xfrm>
            <a:off x="655068" y="4210049"/>
            <a:ext cx="5795514" cy="1847851"/>
          </a:xfrm>
        </p:spPr>
        <p:txBody>
          <a:bodyPr>
            <a:noAutofit/>
          </a:bodyPr>
          <a:lstStyle>
            <a:lvl1pPr marL="0" indent="0">
              <a:buNone/>
              <a:defRPr lang="sv-SE" sz="2800" b="1" kern="1200" dirty="0">
                <a:solidFill>
                  <a:schemeClr val="tx1"/>
                </a:solidFill>
                <a:effectLst>
                  <a:outerShdw blurRad="558800" dist="50800" dir="5400000" algn="ctr" rotWithShape="0">
                    <a:schemeClr val="tx1">
                      <a:alpha val="60000"/>
                    </a:schemeClr>
                  </a:outerShdw>
                </a:effectLst>
                <a:latin typeface="+mj-lt"/>
                <a:ea typeface="+mn-ea"/>
                <a:cs typeface="+mn-cs"/>
              </a:defRPr>
            </a:lvl1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AC103F37-C7EE-4C5F-B615-C0FAEDC1D37E}"/>
              </a:ext>
            </a:extLst>
          </p:cNvPr>
          <p:cNvSpPr>
            <a:spLocks noGrp="1"/>
          </p:cNvSpPr>
          <p:nvPr>
            <p:ph type="dt" sz="half" idx="10"/>
          </p:nvPr>
        </p:nvSpPr>
        <p:spPr/>
        <p:txBody>
          <a:bodyPr/>
          <a:lstStyle/>
          <a:p>
            <a:r>
              <a:rPr lang="sv-SE"/>
              <a:t>20xx-xx-xx</a:t>
            </a:r>
          </a:p>
        </p:txBody>
      </p:sp>
      <p:sp>
        <p:nvSpPr>
          <p:cNvPr id="5" name="Platshållare för sidfot 4">
            <a:extLst>
              <a:ext uri="{FF2B5EF4-FFF2-40B4-BE49-F238E27FC236}">
                <a16:creationId xmlns:a16="http://schemas.microsoft.com/office/drawing/2014/main" id="{692F32E4-C181-4548-BFAA-60025A2C4399}"/>
              </a:ext>
            </a:extLst>
          </p:cNvPr>
          <p:cNvSpPr>
            <a:spLocks noGrp="1"/>
          </p:cNvSpPr>
          <p:nvPr>
            <p:ph type="ftr" sz="quarter" idx="11"/>
          </p:nvPr>
        </p:nvSpPr>
        <p:spPr/>
        <p:txBody>
          <a:bodyPr/>
          <a:lstStyle/>
          <a:p>
            <a:r>
              <a:rPr lang="sv-SE"/>
              <a:t>Sidfot om man väljer att infoga en sådan i sin presentation</a:t>
            </a:r>
          </a:p>
        </p:txBody>
      </p:sp>
      <p:sp>
        <p:nvSpPr>
          <p:cNvPr id="6" name="Platshållare för bildnummer 5">
            <a:extLst>
              <a:ext uri="{FF2B5EF4-FFF2-40B4-BE49-F238E27FC236}">
                <a16:creationId xmlns:a16="http://schemas.microsoft.com/office/drawing/2014/main" id="{479C542C-138F-4799-BF0D-52903AC9EC00}"/>
              </a:ext>
            </a:extLst>
          </p:cNvPr>
          <p:cNvSpPr>
            <a:spLocks noGrp="1"/>
          </p:cNvSpPr>
          <p:nvPr>
            <p:ph type="sldNum" sz="quarter" idx="12"/>
          </p:nvPr>
        </p:nvSpPr>
        <p:spPr/>
        <p:txBody>
          <a:bodyPr/>
          <a:lstStyle/>
          <a:p>
            <a:fld id="{24DB4950-D2E7-4B1F-BC4A-EE048054108A}" type="slidenum">
              <a:rPr lang="sv-SE" smtClean="0"/>
              <a:t>‹#›</a:t>
            </a:fld>
            <a:endParaRPr lang="sv-SE"/>
          </a:p>
        </p:txBody>
      </p:sp>
      <p:pic>
        <p:nvPicPr>
          <p:cNvPr id="9" name="Bildobjekt 8">
            <a:extLst>
              <a:ext uri="{FF2B5EF4-FFF2-40B4-BE49-F238E27FC236}">
                <a16:creationId xmlns:a16="http://schemas.microsoft.com/office/drawing/2014/main" id="{8FE46B08-D3FF-4DE6-A0A7-7EE395A6E9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95729" y="5955824"/>
            <a:ext cx="2012116" cy="635954"/>
          </a:xfrm>
          <a:prstGeom prst="rect">
            <a:avLst/>
          </a:prstGeom>
        </p:spPr>
      </p:pic>
    </p:spTree>
    <p:extLst>
      <p:ext uri="{BB962C8B-B14F-4D97-AF65-F5344CB8AC3E}">
        <p14:creationId xmlns:p14="http://schemas.microsoft.com/office/powerpoint/2010/main" val="3997214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Kontaktsida">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98786BA4-903B-479F-9D70-DE3764B6901F}"/>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4819650" y="666251"/>
            <a:ext cx="7372350" cy="6191750"/>
          </a:xfrm>
          <a:prstGeom prst="rect">
            <a:avLst/>
          </a:prstGeom>
        </p:spPr>
      </p:pic>
      <p:sp>
        <p:nvSpPr>
          <p:cNvPr id="2" name="Rubrik 1">
            <a:extLst>
              <a:ext uri="{FF2B5EF4-FFF2-40B4-BE49-F238E27FC236}">
                <a16:creationId xmlns:a16="http://schemas.microsoft.com/office/drawing/2014/main" id="{672A561D-DAC6-4902-9B6A-06B7CFA2CE53}"/>
              </a:ext>
            </a:extLst>
          </p:cNvPr>
          <p:cNvSpPr>
            <a:spLocks noGrp="1"/>
          </p:cNvSpPr>
          <p:nvPr>
            <p:ph type="title" hasCustomPrompt="1"/>
          </p:nvPr>
        </p:nvSpPr>
        <p:spPr>
          <a:xfrm>
            <a:off x="2266949" y="666750"/>
            <a:ext cx="4000501" cy="365125"/>
          </a:xfrm>
        </p:spPr>
        <p:txBody>
          <a:bodyPr anchor="ctr"/>
          <a:lstStyle>
            <a:lvl1pPr>
              <a:defRPr sz="2000" b="1"/>
            </a:lvl1pPr>
          </a:lstStyle>
          <a:p>
            <a:r>
              <a:rPr lang="sv-SE"/>
              <a:t>Förnamn Efternamn</a:t>
            </a:r>
          </a:p>
        </p:txBody>
      </p:sp>
      <p:sp>
        <p:nvSpPr>
          <p:cNvPr id="7" name="Platshållare för text 6">
            <a:extLst>
              <a:ext uri="{FF2B5EF4-FFF2-40B4-BE49-F238E27FC236}">
                <a16:creationId xmlns:a16="http://schemas.microsoft.com/office/drawing/2014/main" id="{E8DE1D47-7EC0-4963-940D-4E4F709C70D8}"/>
              </a:ext>
            </a:extLst>
          </p:cNvPr>
          <p:cNvSpPr>
            <a:spLocks noGrp="1"/>
          </p:cNvSpPr>
          <p:nvPr>
            <p:ph type="body" sz="quarter" idx="13" hasCustomPrompt="1"/>
          </p:nvPr>
        </p:nvSpPr>
        <p:spPr>
          <a:xfrm>
            <a:off x="2266948" y="1079399"/>
            <a:ext cx="4000499" cy="438150"/>
          </a:xfrm>
        </p:spPr>
        <p:txBody>
          <a:bodyPr anchor="ctr">
            <a:normAutofit/>
          </a:bodyPr>
          <a:lstStyle>
            <a:lvl1pPr marL="0" indent="0">
              <a:buNone/>
              <a:defRPr sz="2000">
                <a:latin typeface="+mj-lt"/>
              </a:defRPr>
            </a:lvl1pPr>
          </a:lstStyle>
          <a:p>
            <a:pPr lvl="0"/>
            <a:r>
              <a:rPr lang="sv-SE"/>
              <a:t>Mail:</a:t>
            </a:r>
          </a:p>
        </p:txBody>
      </p:sp>
      <p:sp>
        <p:nvSpPr>
          <p:cNvPr id="13" name="Platshållare för text 6">
            <a:extLst>
              <a:ext uri="{FF2B5EF4-FFF2-40B4-BE49-F238E27FC236}">
                <a16:creationId xmlns:a16="http://schemas.microsoft.com/office/drawing/2014/main" id="{4109FDD4-BABA-47BF-997B-3FFFA1E1E202}"/>
              </a:ext>
            </a:extLst>
          </p:cNvPr>
          <p:cNvSpPr>
            <a:spLocks noGrp="1"/>
          </p:cNvSpPr>
          <p:nvPr>
            <p:ph type="body" sz="quarter" idx="14" hasCustomPrompt="1"/>
          </p:nvPr>
        </p:nvSpPr>
        <p:spPr>
          <a:xfrm>
            <a:off x="2266949" y="1565073"/>
            <a:ext cx="4000500" cy="438150"/>
          </a:xfrm>
        </p:spPr>
        <p:txBody>
          <a:bodyPr anchor="ctr">
            <a:normAutofit/>
          </a:bodyPr>
          <a:lstStyle>
            <a:lvl1pPr marL="0" indent="0">
              <a:buNone/>
              <a:defRPr sz="2000">
                <a:latin typeface="+mj-lt"/>
              </a:defRPr>
            </a:lvl1pPr>
          </a:lstStyle>
          <a:p>
            <a:pPr lvl="0"/>
            <a:r>
              <a:rPr lang="sv-SE"/>
              <a:t>Telefon:</a:t>
            </a:r>
          </a:p>
        </p:txBody>
      </p:sp>
      <p:sp>
        <p:nvSpPr>
          <p:cNvPr id="14" name="Platshållare för bild 13">
            <a:extLst>
              <a:ext uri="{FF2B5EF4-FFF2-40B4-BE49-F238E27FC236}">
                <a16:creationId xmlns:a16="http://schemas.microsoft.com/office/drawing/2014/main" id="{A2AFE334-1578-4E1D-9442-E0BEB7778A13}"/>
              </a:ext>
            </a:extLst>
          </p:cNvPr>
          <p:cNvSpPr>
            <a:spLocks noGrp="1"/>
          </p:cNvSpPr>
          <p:nvPr>
            <p:ph type="pic" sz="quarter" idx="15"/>
          </p:nvPr>
        </p:nvSpPr>
        <p:spPr>
          <a:xfrm>
            <a:off x="636346" y="666749"/>
            <a:ext cx="1332000" cy="1980000"/>
          </a:xfrm>
        </p:spPr>
        <p:txBody>
          <a:bodyPr/>
          <a:lstStyle>
            <a:lvl1pPr marL="0" indent="0">
              <a:buNone/>
              <a:defRPr sz="1600"/>
            </a:lvl1pPr>
          </a:lstStyle>
          <a:p>
            <a:r>
              <a:rPr lang="sv-SE"/>
              <a:t>Klicka på ikonen för att lägga till en bild</a:t>
            </a:r>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a:p>
        </p:txBody>
      </p:sp>
      <p:sp>
        <p:nvSpPr>
          <p:cNvPr id="8" name="Platshållare för text 7">
            <a:extLst>
              <a:ext uri="{FF2B5EF4-FFF2-40B4-BE49-F238E27FC236}">
                <a16:creationId xmlns:a16="http://schemas.microsoft.com/office/drawing/2014/main" id="{B64F950A-3DF1-435B-A04C-D5EA316E9E6F}"/>
              </a:ext>
            </a:extLst>
          </p:cNvPr>
          <p:cNvSpPr>
            <a:spLocks noGrp="1"/>
          </p:cNvSpPr>
          <p:nvPr>
            <p:ph type="body" sz="quarter" idx="16" hasCustomPrompt="1"/>
          </p:nvPr>
        </p:nvSpPr>
        <p:spPr>
          <a:xfrm>
            <a:off x="9796459" y="5951832"/>
            <a:ext cx="2026674" cy="640267"/>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2052147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lutsida">
    <p:bg>
      <p:bgPr>
        <a:solidFill>
          <a:schemeClr val="accent5"/>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B08C93E5-7595-473E-9DBB-3799E27C697D}"/>
              </a:ext>
            </a:extLst>
          </p:cNvPr>
          <p:cNvSpPr>
            <a:spLocks noGrp="1"/>
          </p:cNvSpPr>
          <p:nvPr>
            <p:ph type="dt" sz="half" idx="10"/>
          </p:nvPr>
        </p:nvSpPr>
        <p:spPr/>
        <p:txBody>
          <a:bodyPr/>
          <a:lstStyle>
            <a:lvl1pPr>
              <a:defRPr>
                <a:solidFill>
                  <a:schemeClr val="bg1"/>
                </a:solidFill>
              </a:defRPr>
            </a:lvl1pPr>
          </a:lstStyle>
          <a:p>
            <a:r>
              <a:rPr lang="sv-SE"/>
              <a:t>20xx-xx-xx</a:t>
            </a:r>
          </a:p>
        </p:txBody>
      </p:sp>
      <p:sp>
        <p:nvSpPr>
          <p:cNvPr id="5" name="Platshållare för sidfot 4">
            <a:extLst>
              <a:ext uri="{FF2B5EF4-FFF2-40B4-BE49-F238E27FC236}">
                <a16:creationId xmlns:a16="http://schemas.microsoft.com/office/drawing/2014/main" id="{811D74C4-B564-431C-AD3B-A7E715A4C8E8}"/>
              </a:ext>
            </a:extLst>
          </p:cNvPr>
          <p:cNvSpPr>
            <a:spLocks noGrp="1"/>
          </p:cNvSpPr>
          <p:nvPr>
            <p:ph type="ftr" sz="quarter" idx="11"/>
          </p:nvPr>
        </p:nvSpPr>
        <p:spPr/>
        <p:txBody>
          <a:bodyPr/>
          <a:lstStyle>
            <a:lvl1pPr>
              <a:defRPr>
                <a:solidFill>
                  <a:schemeClr val="bg1"/>
                </a:solidFill>
              </a:defRPr>
            </a:lvl1pPr>
          </a:lstStyle>
          <a:p>
            <a:r>
              <a:rPr lang="sv-SE"/>
              <a:t>Sidfot om man väljer att infoga en sådan i sin presentation</a:t>
            </a:r>
          </a:p>
        </p:txBody>
      </p:sp>
      <p:sp>
        <p:nvSpPr>
          <p:cNvPr id="6" name="Platshållare för bildnummer 5">
            <a:extLst>
              <a:ext uri="{FF2B5EF4-FFF2-40B4-BE49-F238E27FC236}">
                <a16:creationId xmlns:a16="http://schemas.microsoft.com/office/drawing/2014/main" id="{5B06D967-945C-40B2-8BBB-D8CBCC565526}"/>
              </a:ext>
            </a:extLst>
          </p:cNvPr>
          <p:cNvSpPr>
            <a:spLocks noGrp="1"/>
          </p:cNvSpPr>
          <p:nvPr>
            <p:ph type="sldNum" sz="quarter" idx="12"/>
          </p:nvPr>
        </p:nvSpPr>
        <p:spPr/>
        <p:txBody>
          <a:bodyPr/>
          <a:lstStyle>
            <a:lvl1pPr>
              <a:defRPr>
                <a:solidFill>
                  <a:schemeClr val="bg1"/>
                </a:solidFill>
              </a:defRPr>
            </a:lvl1pPr>
          </a:lstStyle>
          <a:p>
            <a:fld id="{24DB4950-D2E7-4B1F-BC4A-EE048054108A}" type="slidenum">
              <a:rPr lang="sv-SE" smtClean="0"/>
              <a:pPr/>
              <a:t>‹#›</a:t>
            </a:fld>
            <a:endParaRPr lang="sv-SE"/>
          </a:p>
        </p:txBody>
      </p:sp>
      <p:pic>
        <p:nvPicPr>
          <p:cNvPr id="7" name="Bildobjekt 6">
            <a:extLst>
              <a:ext uri="{FF2B5EF4-FFF2-40B4-BE49-F238E27FC236}">
                <a16:creationId xmlns:a16="http://schemas.microsoft.com/office/drawing/2014/main" id="{E1F4C3BD-E6E1-4D1F-B30A-8284B67E87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21795" y="2615756"/>
            <a:ext cx="5148410" cy="1626488"/>
          </a:xfrm>
          <a:prstGeom prst="rect">
            <a:avLst/>
          </a:prstGeom>
        </p:spPr>
      </p:pic>
      <p:sp>
        <p:nvSpPr>
          <p:cNvPr id="8" name="Rectangle 2">
            <a:extLst>
              <a:ext uri="{FF2B5EF4-FFF2-40B4-BE49-F238E27FC236}">
                <a16:creationId xmlns:a16="http://schemas.microsoft.com/office/drawing/2014/main" id="{FC1EC763-9D1F-4AB2-8F08-F8DC1B96B3F2}"/>
              </a:ext>
            </a:extLst>
          </p:cNvPr>
          <p:cNvSpPr/>
          <p:nvPr userDrawn="1"/>
        </p:nvSpPr>
        <p:spPr>
          <a:xfrm>
            <a:off x="-92466" y="-226622"/>
            <a:ext cx="12192000" cy="201402"/>
          </a:xfrm>
          <a:prstGeom prst="rect">
            <a:avLst/>
          </a:prstGeom>
        </p:spPr>
        <p:txBody>
          <a:bodyPr wrap="square">
            <a:spAutoFit/>
          </a:bodyPr>
          <a:lstStyle/>
          <a:p>
            <a:pPr>
              <a:lnSpc>
                <a:spcPts val="800"/>
              </a:lnSpc>
            </a:pPr>
            <a:r>
              <a:rPr lang="sv-SE" sz="1050">
                <a:latin typeface="+mn-lt"/>
              </a:rPr>
              <a:t>För att byta färg, Högerklicka på sidan, välj [Formatera bakgrund], välj [Hel fyllning], och välj den färg du vill ska fylla sidan.</a:t>
            </a:r>
          </a:p>
        </p:txBody>
      </p:sp>
    </p:spTree>
    <p:extLst>
      <p:ext uri="{BB962C8B-B14F-4D97-AF65-F5344CB8AC3E}">
        <p14:creationId xmlns:p14="http://schemas.microsoft.com/office/powerpoint/2010/main" val="281324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 text, bild">
    <p:bg>
      <p:bgPr>
        <a:solidFill>
          <a:schemeClr val="bg1"/>
        </a:solidFill>
        <a:effectLst/>
      </p:bgPr>
    </p:bg>
    <p:spTree>
      <p:nvGrpSpPr>
        <p:cNvPr id="1" name=""/>
        <p:cNvGrpSpPr/>
        <p:nvPr/>
      </p:nvGrpSpPr>
      <p:grpSpPr>
        <a:xfrm>
          <a:off x="0" y="0"/>
          <a:ext cx="0" cy="0"/>
          <a:chOff x="0" y="0"/>
          <a:chExt cx="0" cy="0"/>
        </a:xfrm>
      </p:grpSpPr>
      <p:sp>
        <p:nvSpPr>
          <p:cNvPr id="7" name="Platshållare för bild 2">
            <a:extLst>
              <a:ext uri="{FF2B5EF4-FFF2-40B4-BE49-F238E27FC236}">
                <a16:creationId xmlns:a16="http://schemas.microsoft.com/office/drawing/2014/main" id="{B61A0864-2A98-40C1-BEA0-0641453C6AFB}"/>
              </a:ext>
            </a:extLst>
          </p:cNvPr>
          <p:cNvSpPr>
            <a:spLocks noGrp="1"/>
          </p:cNvSpPr>
          <p:nvPr>
            <p:ph type="pic" idx="13" hasCustomPrompt="1"/>
          </p:nvPr>
        </p:nvSpPr>
        <p:spPr>
          <a:xfrm>
            <a:off x="6150194" y="-2"/>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 Plats för bild. Infogas via bildknappen uppe till vänster i menyn.</a:t>
            </a:r>
          </a:p>
        </p:txBody>
      </p:sp>
      <p:sp>
        <p:nvSpPr>
          <p:cNvPr id="11" name="Platshållare för bild 2">
            <a:extLst>
              <a:ext uri="{FF2B5EF4-FFF2-40B4-BE49-F238E27FC236}">
                <a16:creationId xmlns:a16="http://schemas.microsoft.com/office/drawing/2014/main" id="{EBF67286-20BC-4ED7-89AF-4F16CB3399AB}"/>
              </a:ext>
            </a:extLst>
          </p:cNvPr>
          <p:cNvSpPr>
            <a:spLocks noGrp="1"/>
          </p:cNvSpPr>
          <p:nvPr>
            <p:ph type="pic" idx="17" hasCustomPrompt="1"/>
          </p:nvPr>
        </p:nvSpPr>
        <p:spPr>
          <a:xfrm>
            <a:off x="6144001" y="3477610"/>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 Plats för bild. Infogas via bildknappen uppe till vänster i menyn.</a:t>
            </a:r>
          </a:p>
        </p:txBody>
      </p:sp>
      <p:sp>
        <p:nvSpPr>
          <p:cNvPr id="2" name="Rubrik 1">
            <a:extLst>
              <a:ext uri="{FF2B5EF4-FFF2-40B4-BE49-F238E27FC236}">
                <a16:creationId xmlns:a16="http://schemas.microsoft.com/office/drawing/2014/main" id="{9FD07510-F66D-4F85-B578-7524CAAC43CF}"/>
              </a:ext>
            </a:extLst>
          </p:cNvPr>
          <p:cNvSpPr>
            <a:spLocks noGrp="1"/>
          </p:cNvSpPr>
          <p:nvPr>
            <p:ph type="title"/>
          </p:nvPr>
        </p:nvSpPr>
        <p:spPr>
          <a:xfrm>
            <a:off x="639793" y="500400"/>
            <a:ext cx="5233470" cy="1133475"/>
          </a:xfrm>
        </p:spPr>
        <p:txBody>
          <a:bodyPr/>
          <a:lstStyle/>
          <a:p>
            <a:r>
              <a:rPr lang="sv-SE"/>
              <a:t>Klicka här för att ändra mall för rubrikformat</a:t>
            </a:r>
          </a:p>
        </p:txBody>
      </p:sp>
      <p:sp>
        <p:nvSpPr>
          <p:cNvPr id="8" name="Platshållare för text 9">
            <a:extLst>
              <a:ext uri="{FF2B5EF4-FFF2-40B4-BE49-F238E27FC236}">
                <a16:creationId xmlns:a16="http://schemas.microsoft.com/office/drawing/2014/main" id="{1185B14C-4A26-4D84-9CB1-709FD5CD6752}"/>
              </a:ext>
            </a:extLst>
          </p:cNvPr>
          <p:cNvSpPr>
            <a:spLocks noGrp="1"/>
          </p:cNvSpPr>
          <p:nvPr>
            <p:ph type="body" sz="quarter" idx="20"/>
          </p:nvPr>
        </p:nvSpPr>
        <p:spPr>
          <a:xfrm>
            <a:off x="639763" y="1993900"/>
            <a:ext cx="5233470" cy="3975100"/>
          </a:xfrm>
        </p:spPr>
        <p:txBody>
          <a:bodyPr/>
          <a:lstStyle>
            <a:lvl1pPr marL="180000" indent="-180000">
              <a:defRPr sz="2000"/>
            </a:lvl1pPr>
            <a:lvl2pPr marL="360000" indent="-228600">
              <a:buFont typeface="Gill Sans MT Pro Light" panose="020B0302020104020203" pitchFamily="34" charset="0"/>
              <a:buChar char="­"/>
              <a:defRPr sz="1800"/>
            </a:lvl2pPr>
            <a:lvl3pPr marL="540000" indent="-228600">
              <a:buFont typeface="Gill Sans MT Pro Light" panose="020B0302020104020203" pitchFamily="34" charset="0"/>
              <a:buChar char="­"/>
              <a:defRPr sz="1600"/>
            </a:lvl3pPr>
            <a:lvl4pPr marL="720000" indent="-228600">
              <a:buFont typeface="Gill Sans MT Pro Light" panose="020B0302020104020203" pitchFamily="34" charset="0"/>
              <a:buChar char="­"/>
              <a:defRPr sz="1400"/>
            </a:lvl4pPr>
            <a:lvl5pPr marL="900000" indent="-228600">
              <a:buFont typeface="Gill Sans MT Pro Light" panose="020B0302020104020203" pitchFamily="34" charset="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text 5">
            <a:extLst>
              <a:ext uri="{FF2B5EF4-FFF2-40B4-BE49-F238E27FC236}">
                <a16:creationId xmlns:a16="http://schemas.microsoft.com/office/drawing/2014/main" id="{D84A01CD-0C33-445B-B8F4-5027F007940D}"/>
              </a:ext>
            </a:extLst>
          </p:cNvPr>
          <p:cNvSpPr>
            <a:spLocks noGrp="1"/>
          </p:cNvSpPr>
          <p:nvPr>
            <p:ph type="body" sz="quarter" idx="21" hasCustomPrompt="1"/>
          </p:nvPr>
        </p:nvSpPr>
        <p:spPr>
          <a:xfrm>
            <a:off x="9796459" y="5951833"/>
            <a:ext cx="2026674" cy="640267"/>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615605423"/>
      </p:ext>
    </p:extLst>
  </p:cSld>
  <p:clrMapOvr>
    <a:masterClrMapping/>
  </p:clrMapOvr>
  <p:extLst>
    <p:ext uri="{DCECCB84-F9BA-43D5-87BE-67443E8EF086}">
      <p15:sldGuideLst xmlns:p15="http://schemas.microsoft.com/office/powerpoint/2012/main">
        <p15:guide id="1" orient="horz" pos="1176">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it rubrik, text hel bild">
    <p:bg>
      <p:bgPr>
        <a:solidFill>
          <a:srgbClr val="00ADBA"/>
        </a:solidFill>
        <a:effectLst/>
      </p:bgPr>
    </p:bg>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D34343EF-5E8C-4D2A-8505-64504A589141}"/>
              </a:ext>
            </a:extLst>
          </p:cNvPr>
          <p:cNvSpPr>
            <a:spLocks noGrp="1"/>
          </p:cNvSpPr>
          <p:nvPr>
            <p:ph type="title"/>
          </p:nvPr>
        </p:nvSpPr>
        <p:spPr/>
        <p:txBody>
          <a:bodyPr>
            <a:normAutofit/>
          </a:bodyPr>
          <a:lstStyle>
            <a:lvl1pPr>
              <a:defRPr lang="sv-SE" sz="4200" kern="1200" dirty="0">
                <a:solidFill>
                  <a:schemeClr val="bg1"/>
                </a:solidFill>
                <a:effectLst>
                  <a:outerShdw blurRad="444500" dist="50800" dir="5400000" algn="ctr" rotWithShape="0">
                    <a:schemeClr val="bg1">
                      <a:lumMod val="50000"/>
                    </a:schemeClr>
                  </a:outerShdw>
                </a:effectLst>
                <a:latin typeface="+mj-lt"/>
                <a:ea typeface="+mj-ea"/>
                <a:cs typeface="+mj-cs"/>
              </a:defRPr>
            </a:lvl1pPr>
          </a:lstStyle>
          <a:p>
            <a:r>
              <a:rPr lang="sv-SE"/>
              <a:t>Klicka här för att ändra mall för rubrikformat</a:t>
            </a:r>
          </a:p>
        </p:txBody>
      </p:sp>
      <p:sp>
        <p:nvSpPr>
          <p:cNvPr id="8" name="Platshållare för text 15">
            <a:extLst>
              <a:ext uri="{FF2B5EF4-FFF2-40B4-BE49-F238E27FC236}">
                <a16:creationId xmlns:a16="http://schemas.microsoft.com/office/drawing/2014/main" id="{88BEADAC-DFB0-4445-A9DE-58F9281C4A5B}"/>
              </a:ext>
            </a:extLst>
          </p:cNvPr>
          <p:cNvSpPr>
            <a:spLocks noGrp="1"/>
          </p:cNvSpPr>
          <p:nvPr>
            <p:ph type="body" sz="quarter" idx="16"/>
          </p:nvPr>
        </p:nvSpPr>
        <p:spPr>
          <a:xfrm>
            <a:off x="655068" y="4210049"/>
            <a:ext cx="5795514" cy="1847851"/>
          </a:xfrm>
        </p:spPr>
        <p:txBody>
          <a:bodyPr>
            <a:noAutofit/>
          </a:bodyPr>
          <a:lstStyle>
            <a:lvl1pPr marL="0" indent="0">
              <a:buNone/>
              <a:defRPr lang="sv-SE" sz="2800" b="1" kern="1200" dirty="0">
                <a:solidFill>
                  <a:schemeClr val="bg1"/>
                </a:solidFill>
                <a:effectLst>
                  <a:outerShdw blurRad="558800" dist="50800" dir="5400000" algn="ctr" rotWithShape="0">
                    <a:schemeClr val="tx1">
                      <a:alpha val="60000"/>
                    </a:schemeClr>
                  </a:outerShdw>
                </a:effectLst>
                <a:latin typeface="+mj-lt"/>
                <a:ea typeface="+mn-ea"/>
                <a:cs typeface="+mn-cs"/>
              </a:defRPr>
            </a:lvl1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AC103F37-C7EE-4C5F-B615-C0FAEDC1D37E}"/>
              </a:ext>
            </a:extLst>
          </p:cNvPr>
          <p:cNvSpPr>
            <a:spLocks noGrp="1"/>
          </p:cNvSpPr>
          <p:nvPr>
            <p:ph type="dt" sz="half" idx="10"/>
          </p:nvPr>
        </p:nvSpPr>
        <p:spPr/>
        <p:txBody>
          <a:bodyPr/>
          <a:lstStyle/>
          <a:p>
            <a:r>
              <a:rPr lang="sv-SE"/>
              <a:t>20xx-xx-xx</a:t>
            </a:r>
          </a:p>
        </p:txBody>
      </p:sp>
      <p:sp>
        <p:nvSpPr>
          <p:cNvPr id="5" name="Platshållare för sidfot 4">
            <a:extLst>
              <a:ext uri="{FF2B5EF4-FFF2-40B4-BE49-F238E27FC236}">
                <a16:creationId xmlns:a16="http://schemas.microsoft.com/office/drawing/2014/main" id="{692F32E4-C181-4548-BFAA-60025A2C4399}"/>
              </a:ext>
            </a:extLst>
          </p:cNvPr>
          <p:cNvSpPr>
            <a:spLocks noGrp="1"/>
          </p:cNvSpPr>
          <p:nvPr>
            <p:ph type="ftr" sz="quarter" idx="11"/>
          </p:nvPr>
        </p:nvSpPr>
        <p:spPr/>
        <p:txBody>
          <a:bodyPr/>
          <a:lstStyle/>
          <a:p>
            <a:r>
              <a:rPr lang="sv-SE"/>
              <a:t>Sidfot om man väljer att infoga en sådan i sin presentation</a:t>
            </a:r>
          </a:p>
        </p:txBody>
      </p:sp>
      <p:sp>
        <p:nvSpPr>
          <p:cNvPr id="6" name="Platshållare för bildnummer 5">
            <a:extLst>
              <a:ext uri="{FF2B5EF4-FFF2-40B4-BE49-F238E27FC236}">
                <a16:creationId xmlns:a16="http://schemas.microsoft.com/office/drawing/2014/main" id="{479C542C-138F-4799-BF0D-52903AC9EC00}"/>
              </a:ext>
            </a:extLst>
          </p:cNvPr>
          <p:cNvSpPr>
            <a:spLocks noGrp="1"/>
          </p:cNvSpPr>
          <p:nvPr>
            <p:ph type="sldNum" sz="quarter" idx="12"/>
          </p:nvPr>
        </p:nvSpPr>
        <p:spPr/>
        <p:txBody>
          <a:bodyPr/>
          <a:lstStyle/>
          <a:p>
            <a:fld id="{24DB4950-D2E7-4B1F-BC4A-EE048054108A}" type="slidenum">
              <a:rPr lang="sv-SE" smtClean="0"/>
              <a:t>‹#›</a:t>
            </a:fld>
            <a:endParaRPr lang="sv-SE"/>
          </a:p>
        </p:txBody>
      </p:sp>
      <p:sp>
        <p:nvSpPr>
          <p:cNvPr id="3" name="Platshållare för text 2">
            <a:extLst>
              <a:ext uri="{FF2B5EF4-FFF2-40B4-BE49-F238E27FC236}">
                <a16:creationId xmlns:a16="http://schemas.microsoft.com/office/drawing/2014/main" id="{3E43936A-4F2C-48F4-89F0-FBD8E64A2724}"/>
              </a:ext>
            </a:extLst>
          </p:cNvPr>
          <p:cNvSpPr>
            <a:spLocks noGrp="1"/>
          </p:cNvSpPr>
          <p:nvPr>
            <p:ph type="body" sz="quarter" idx="17" hasCustomPrompt="1"/>
          </p:nvPr>
        </p:nvSpPr>
        <p:spPr>
          <a:xfrm>
            <a:off x="9796460" y="5951832"/>
            <a:ext cx="2026674" cy="640267"/>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4164945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ubrik, text BAS 1">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391C0B8D-FD03-4137-959C-C2131EBF13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82050" y="882652"/>
            <a:ext cx="4809950" cy="5979160"/>
          </a:xfrm>
          <a:prstGeom prst="rect">
            <a:avLst/>
          </a:prstGeom>
        </p:spPr>
      </p:pic>
      <p:sp>
        <p:nvSpPr>
          <p:cNvPr id="2" name="Rubrik 1">
            <a:extLst>
              <a:ext uri="{FF2B5EF4-FFF2-40B4-BE49-F238E27FC236}">
                <a16:creationId xmlns:a16="http://schemas.microsoft.com/office/drawing/2014/main" id="{E3EF8181-DAE5-463D-B620-21E8981E8AF6}"/>
              </a:ext>
            </a:extLst>
          </p:cNvPr>
          <p:cNvSpPr>
            <a:spLocks noGrp="1"/>
          </p:cNvSpPr>
          <p:nvPr>
            <p:ph type="title"/>
          </p:nvPr>
        </p:nvSpPr>
        <p:spPr>
          <a:xfrm>
            <a:off x="639792" y="500067"/>
            <a:ext cx="7764433" cy="1133475"/>
          </a:xfrm>
        </p:spPr>
        <p:txBody>
          <a:bodyPr/>
          <a:lstStyle/>
          <a:p>
            <a:r>
              <a:rPr lang="sv-SE"/>
              <a:t>Klicka här för att ändra mall för rubrikformat</a:t>
            </a:r>
          </a:p>
        </p:txBody>
      </p:sp>
      <p:sp>
        <p:nvSpPr>
          <p:cNvPr id="10" name="Platshållare för text 9">
            <a:extLst>
              <a:ext uri="{FF2B5EF4-FFF2-40B4-BE49-F238E27FC236}">
                <a16:creationId xmlns:a16="http://schemas.microsoft.com/office/drawing/2014/main" id="{4333F44D-3889-49A2-9A5C-FD01C1C54A35}"/>
              </a:ext>
            </a:extLst>
          </p:cNvPr>
          <p:cNvSpPr>
            <a:spLocks noGrp="1"/>
          </p:cNvSpPr>
          <p:nvPr>
            <p:ph type="body" sz="quarter" idx="13"/>
          </p:nvPr>
        </p:nvSpPr>
        <p:spPr>
          <a:xfrm>
            <a:off x="639763" y="1808163"/>
            <a:ext cx="7764462" cy="4160837"/>
          </a:xfrm>
        </p:spPr>
        <p:txBody>
          <a:bodyPr/>
          <a:lstStyle>
            <a:lvl1pPr marL="180000" indent="-180000">
              <a:defRPr sz="2000"/>
            </a:lvl1pPr>
            <a:lvl2pPr marL="360000" indent="-228600">
              <a:buFont typeface="Gill Sans MT Pro Light" panose="020B0302020104020203" pitchFamily="34" charset="0"/>
              <a:buChar char="­"/>
              <a:defRPr sz="1800"/>
            </a:lvl2pPr>
            <a:lvl3pPr marL="540000" indent="-228600">
              <a:buFont typeface="Gill Sans MT Pro Light" panose="020B0302020104020203" pitchFamily="34" charset="0"/>
              <a:buChar char="­"/>
              <a:defRPr sz="1600"/>
            </a:lvl3pPr>
            <a:lvl4pPr marL="720000" indent="-228600">
              <a:buFont typeface="Gill Sans MT Pro Light" panose="020B0302020104020203" pitchFamily="34" charset="0"/>
              <a:buChar char="­"/>
              <a:defRPr sz="1400"/>
            </a:lvl4pPr>
            <a:lvl5pPr marL="900000" indent="-228600">
              <a:buFont typeface="Gill Sans MT Pro Light" panose="020B0302020104020203" pitchFamily="34" charset="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a:p>
        </p:txBody>
      </p:sp>
      <p:sp>
        <p:nvSpPr>
          <p:cNvPr id="7" name="Platshållare för text 6">
            <a:extLst>
              <a:ext uri="{FF2B5EF4-FFF2-40B4-BE49-F238E27FC236}">
                <a16:creationId xmlns:a16="http://schemas.microsoft.com/office/drawing/2014/main" id="{4CA94EBC-08A0-4F04-9DBD-6CA838CAE0DF}"/>
              </a:ext>
            </a:extLst>
          </p:cNvPr>
          <p:cNvSpPr>
            <a:spLocks noGrp="1"/>
          </p:cNvSpPr>
          <p:nvPr>
            <p:ph type="body" sz="quarter" idx="14" hasCustomPrompt="1"/>
          </p:nvPr>
        </p:nvSpPr>
        <p:spPr>
          <a:xfrm>
            <a:off x="9796460" y="5951833"/>
            <a:ext cx="2026674" cy="640267"/>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2888606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Rubrik, text BAS 2">
    <p:spTree>
      <p:nvGrpSpPr>
        <p:cNvPr id="1" name=""/>
        <p:cNvGrpSpPr/>
        <p:nvPr/>
      </p:nvGrpSpPr>
      <p:grpSpPr>
        <a:xfrm>
          <a:off x="0" y="0"/>
          <a:ext cx="0" cy="0"/>
          <a:chOff x="0" y="0"/>
          <a:chExt cx="0" cy="0"/>
        </a:xfrm>
      </p:grpSpPr>
      <p:pic>
        <p:nvPicPr>
          <p:cNvPr id="10" name="53F831D6-7135-4A24-99C1-F0DF17C94649" descr="619662A7-C6E3-493E-AB4D-8A0EB9BEFD5A@chimney">
            <a:extLst>
              <a:ext uri="{FF2B5EF4-FFF2-40B4-BE49-F238E27FC236}">
                <a16:creationId xmlns:a16="http://schemas.microsoft.com/office/drawing/2014/main" id="{446C5C2E-84C1-468B-8495-1E19C6F13A5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322" y="0"/>
            <a:ext cx="12167678" cy="685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ubrik 1">
            <a:extLst>
              <a:ext uri="{FF2B5EF4-FFF2-40B4-BE49-F238E27FC236}">
                <a16:creationId xmlns:a16="http://schemas.microsoft.com/office/drawing/2014/main" id="{F2A74945-F6A6-4723-B1C7-CE05F8169B5E}"/>
              </a:ext>
            </a:extLst>
          </p:cNvPr>
          <p:cNvSpPr>
            <a:spLocks noGrp="1"/>
          </p:cNvSpPr>
          <p:nvPr>
            <p:ph type="title"/>
          </p:nvPr>
        </p:nvSpPr>
        <p:spPr>
          <a:xfrm>
            <a:off x="639792" y="500067"/>
            <a:ext cx="7764433" cy="1133475"/>
          </a:xfrm>
        </p:spPr>
        <p:txBody>
          <a:bodyPr/>
          <a:lstStyle/>
          <a:p>
            <a:r>
              <a:rPr lang="sv-SE"/>
              <a:t>Klicka här för att ändra mall för rubrikformat</a:t>
            </a:r>
          </a:p>
        </p:txBody>
      </p:sp>
      <p:sp>
        <p:nvSpPr>
          <p:cNvPr id="11" name="Platshållare för text 9">
            <a:extLst>
              <a:ext uri="{FF2B5EF4-FFF2-40B4-BE49-F238E27FC236}">
                <a16:creationId xmlns:a16="http://schemas.microsoft.com/office/drawing/2014/main" id="{8ECBB630-7E87-4289-BDA6-AA0F8039FDE0}"/>
              </a:ext>
            </a:extLst>
          </p:cNvPr>
          <p:cNvSpPr>
            <a:spLocks noGrp="1"/>
          </p:cNvSpPr>
          <p:nvPr>
            <p:ph type="body" sz="quarter" idx="13"/>
          </p:nvPr>
        </p:nvSpPr>
        <p:spPr>
          <a:xfrm>
            <a:off x="639763" y="1808163"/>
            <a:ext cx="7764462" cy="4160837"/>
          </a:xfrm>
        </p:spPr>
        <p:txBody>
          <a:bodyPr/>
          <a:lstStyle>
            <a:lvl1pPr marL="180000" indent="-180000">
              <a:defRPr sz="2000"/>
            </a:lvl1pPr>
            <a:lvl2pPr marL="360000" indent="-228600">
              <a:buFont typeface="Gill Sans MT Pro Light" panose="020B0302020104020203" pitchFamily="34" charset="0"/>
              <a:buChar char="­"/>
              <a:defRPr sz="1800"/>
            </a:lvl2pPr>
            <a:lvl3pPr marL="540000" indent="-228600">
              <a:buFont typeface="Gill Sans MT Pro Light" panose="020B0302020104020203" pitchFamily="34" charset="0"/>
              <a:buChar char="­"/>
              <a:defRPr sz="1600"/>
            </a:lvl3pPr>
            <a:lvl4pPr marL="720000" indent="-228600">
              <a:buFont typeface="Gill Sans MT Pro Light" panose="020B0302020104020203" pitchFamily="34" charset="0"/>
              <a:buChar char="­"/>
              <a:defRPr sz="1400"/>
            </a:lvl4pPr>
            <a:lvl5pPr marL="900000" indent="-228600">
              <a:buFont typeface="Gill Sans MT Pro Light" panose="020B0302020104020203" pitchFamily="34" charset="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a:p>
        </p:txBody>
      </p:sp>
      <p:sp>
        <p:nvSpPr>
          <p:cNvPr id="6" name="Platshållare för text 5">
            <a:extLst>
              <a:ext uri="{FF2B5EF4-FFF2-40B4-BE49-F238E27FC236}">
                <a16:creationId xmlns:a16="http://schemas.microsoft.com/office/drawing/2014/main" id="{410D00ED-BF2A-4CFC-AE60-E8B527FC7C0F}"/>
              </a:ext>
            </a:extLst>
          </p:cNvPr>
          <p:cNvSpPr>
            <a:spLocks noGrp="1"/>
          </p:cNvSpPr>
          <p:nvPr>
            <p:ph type="body" sz="quarter" idx="14" hasCustomPrompt="1"/>
          </p:nvPr>
        </p:nvSpPr>
        <p:spPr>
          <a:xfrm>
            <a:off x="9796459" y="5951833"/>
            <a:ext cx="2026674" cy="640267"/>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304622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ubrik, text BAS 3">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84AF43B1-71B2-46E5-8479-C58CF8859A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280401" y="128816"/>
            <a:ext cx="3911600" cy="6767574"/>
          </a:xfrm>
          <a:prstGeom prst="rect">
            <a:avLst/>
          </a:prstGeom>
        </p:spPr>
      </p:pic>
      <p:sp>
        <p:nvSpPr>
          <p:cNvPr id="11" name="Rubrik 1">
            <a:extLst>
              <a:ext uri="{FF2B5EF4-FFF2-40B4-BE49-F238E27FC236}">
                <a16:creationId xmlns:a16="http://schemas.microsoft.com/office/drawing/2014/main" id="{7E10A433-C73D-4180-B2D7-A447536AD354}"/>
              </a:ext>
            </a:extLst>
          </p:cNvPr>
          <p:cNvSpPr>
            <a:spLocks noGrp="1"/>
          </p:cNvSpPr>
          <p:nvPr>
            <p:ph type="title"/>
          </p:nvPr>
        </p:nvSpPr>
        <p:spPr>
          <a:xfrm>
            <a:off x="639792" y="500067"/>
            <a:ext cx="7764433" cy="1133475"/>
          </a:xfrm>
        </p:spPr>
        <p:txBody>
          <a:bodyPr/>
          <a:lstStyle/>
          <a:p>
            <a:r>
              <a:rPr lang="sv-SE"/>
              <a:t>Klicka här för att ändra mall för rubrikformat</a:t>
            </a:r>
          </a:p>
        </p:txBody>
      </p:sp>
      <p:sp>
        <p:nvSpPr>
          <p:cNvPr id="10" name="Platshållare för text 9">
            <a:extLst>
              <a:ext uri="{FF2B5EF4-FFF2-40B4-BE49-F238E27FC236}">
                <a16:creationId xmlns:a16="http://schemas.microsoft.com/office/drawing/2014/main" id="{076D419E-A1E4-4A0E-ACDF-6D9A7AF14017}"/>
              </a:ext>
            </a:extLst>
          </p:cNvPr>
          <p:cNvSpPr>
            <a:spLocks noGrp="1"/>
          </p:cNvSpPr>
          <p:nvPr>
            <p:ph type="body" sz="quarter" idx="13"/>
          </p:nvPr>
        </p:nvSpPr>
        <p:spPr>
          <a:xfrm>
            <a:off x="639763" y="1808163"/>
            <a:ext cx="7764462" cy="4160837"/>
          </a:xfrm>
        </p:spPr>
        <p:txBody>
          <a:bodyPr/>
          <a:lstStyle>
            <a:lvl1pPr marL="180000" indent="-180000">
              <a:defRPr sz="2000"/>
            </a:lvl1pPr>
            <a:lvl2pPr marL="360000" indent="-228600">
              <a:buFont typeface="Gill Sans MT Pro Light" panose="020B0302020104020203" pitchFamily="34" charset="0"/>
              <a:buChar char="­"/>
              <a:defRPr sz="1800"/>
            </a:lvl2pPr>
            <a:lvl3pPr marL="540000" indent="-228600">
              <a:buFont typeface="Gill Sans MT Pro Light" panose="020B0302020104020203" pitchFamily="34" charset="0"/>
              <a:buChar char="­"/>
              <a:defRPr sz="1600"/>
            </a:lvl3pPr>
            <a:lvl4pPr marL="720000" indent="-228600">
              <a:buFont typeface="Gill Sans MT Pro Light" panose="020B0302020104020203" pitchFamily="34" charset="0"/>
              <a:buChar char="­"/>
              <a:defRPr sz="1400"/>
            </a:lvl4pPr>
            <a:lvl5pPr marL="900000" indent="-228600">
              <a:buFont typeface="Gill Sans MT Pro Light" panose="020B0302020104020203" pitchFamily="34" charset="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a:p>
        </p:txBody>
      </p:sp>
      <p:sp>
        <p:nvSpPr>
          <p:cNvPr id="6" name="Platshållare för text 5">
            <a:extLst>
              <a:ext uri="{FF2B5EF4-FFF2-40B4-BE49-F238E27FC236}">
                <a16:creationId xmlns:a16="http://schemas.microsoft.com/office/drawing/2014/main" id="{7AF80ED9-5EF2-4185-85F6-4C76B974C64F}"/>
              </a:ext>
            </a:extLst>
          </p:cNvPr>
          <p:cNvSpPr>
            <a:spLocks noGrp="1"/>
          </p:cNvSpPr>
          <p:nvPr>
            <p:ph type="body" sz="quarter" idx="14" hasCustomPrompt="1"/>
          </p:nvPr>
        </p:nvSpPr>
        <p:spPr>
          <a:xfrm>
            <a:off x="9796459" y="5951833"/>
            <a:ext cx="2026674" cy="640267"/>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3952937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ubrik, text BAS 4">
    <p:spTree>
      <p:nvGrpSpPr>
        <p:cNvPr id="1" name=""/>
        <p:cNvGrpSpPr/>
        <p:nvPr/>
      </p:nvGrpSpPr>
      <p:grpSpPr>
        <a:xfrm>
          <a:off x="0" y="0"/>
          <a:ext cx="0" cy="0"/>
          <a:chOff x="0" y="0"/>
          <a:chExt cx="0" cy="0"/>
        </a:xfrm>
      </p:grpSpPr>
      <p:pic>
        <p:nvPicPr>
          <p:cNvPr id="1026" name="E1BA274E-400F-48D9-BE85-ACCA230B7773" descr="F17F010F-174D-444B-877B-4423E8E1FE16@chimney">
            <a:extLst>
              <a:ext uri="{FF2B5EF4-FFF2-40B4-BE49-F238E27FC236}">
                <a16:creationId xmlns:a16="http://schemas.microsoft.com/office/drawing/2014/main" id="{7325C485-7F01-48BD-BFF5-F5F2B0EA6D5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226" b="3149"/>
          <a:stretch/>
        </p:blipFill>
        <p:spPr bwMode="auto">
          <a:xfrm>
            <a:off x="0" y="-21325"/>
            <a:ext cx="12192000" cy="687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ubrik 1">
            <a:extLst>
              <a:ext uri="{FF2B5EF4-FFF2-40B4-BE49-F238E27FC236}">
                <a16:creationId xmlns:a16="http://schemas.microsoft.com/office/drawing/2014/main" id="{0E48540C-BA5D-4262-A617-0AD368E27CD5}"/>
              </a:ext>
            </a:extLst>
          </p:cNvPr>
          <p:cNvSpPr>
            <a:spLocks noGrp="1"/>
          </p:cNvSpPr>
          <p:nvPr>
            <p:ph type="title"/>
          </p:nvPr>
        </p:nvSpPr>
        <p:spPr>
          <a:xfrm>
            <a:off x="639792" y="500067"/>
            <a:ext cx="7764433" cy="1133475"/>
          </a:xfrm>
        </p:spPr>
        <p:txBody>
          <a:bodyPr/>
          <a:lstStyle/>
          <a:p>
            <a:r>
              <a:rPr lang="sv-SE"/>
              <a:t>Klicka här för att ändra mall för rubrikformat</a:t>
            </a:r>
          </a:p>
        </p:txBody>
      </p:sp>
      <p:sp>
        <p:nvSpPr>
          <p:cNvPr id="10" name="Platshållare för text 9">
            <a:extLst>
              <a:ext uri="{FF2B5EF4-FFF2-40B4-BE49-F238E27FC236}">
                <a16:creationId xmlns:a16="http://schemas.microsoft.com/office/drawing/2014/main" id="{F08F9570-B0D6-45BC-BF45-A7F11871FC9A}"/>
              </a:ext>
            </a:extLst>
          </p:cNvPr>
          <p:cNvSpPr>
            <a:spLocks noGrp="1"/>
          </p:cNvSpPr>
          <p:nvPr>
            <p:ph type="body" sz="quarter" idx="13"/>
          </p:nvPr>
        </p:nvSpPr>
        <p:spPr>
          <a:xfrm>
            <a:off x="639763" y="1808163"/>
            <a:ext cx="7764462" cy="4160837"/>
          </a:xfrm>
        </p:spPr>
        <p:txBody>
          <a:bodyPr/>
          <a:lstStyle>
            <a:lvl1pPr marL="180000" indent="-180000">
              <a:defRPr sz="2000"/>
            </a:lvl1pPr>
            <a:lvl2pPr marL="360000" indent="-228600">
              <a:buFont typeface="Gill Sans MT Pro Light" panose="020B0302020104020203" pitchFamily="34" charset="0"/>
              <a:buChar char="­"/>
              <a:defRPr sz="1800"/>
            </a:lvl2pPr>
            <a:lvl3pPr marL="540000" indent="-228600">
              <a:buFont typeface="Gill Sans MT Pro Light" panose="020B0302020104020203" pitchFamily="34" charset="0"/>
              <a:buChar char="­"/>
              <a:defRPr sz="1600"/>
            </a:lvl3pPr>
            <a:lvl4pPr marL="720000" indent="-228600">
              <a:buFont typeface="Gill Sans MT Pro Light" panose="020B0302020104020203" pitchFamily="34" charset="0"/>
              <a:buChar char="­"/>
              <a:defRPr sz="1400"/>
            </a:lvl4pPr>
            <a:lvl5pPr marL="900000" indent="-228600">
              <a:buFont typeface="Gill Sans MT Pro Light" panose="020B0302020104020203" pitchFamily="34" charset="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a:p>
        </p:txBody>
      </p:sp>
      <p:sp>
        <p:nvSpPr>
          <p:cNvPr id="6" name="Platshållare för text 5">
            <a:extLst>
              <a:ext uri="{FF2B5EF4-FFF2-40B4-BE49-F238E27FC236}">
                <a16:creationId xmlns:a16="http://schemas.microsoft.com/office/drawing/2014/main" id="{7C6CE631-EEED-4565-80DB-87DF643C3136}"/>
              </a:ext>
            </a:extLst>
          </p:cNvPr>
          <p:cNvSpPr>
            <a:spLocks noGrp="1"/>
          </p:cNvSpPr>
          <p:nvPr>
            <p:ph type="body" sz="quarter" idx="14" hasCustomPrompt="1"/>
          </p:nvPr>
        </p:nvSpPr>
        <p:spPr>
          <a:xfrm>
            <a:off x="9796460" y="5951833"/>
            <a:ext cx="2026674" cy="640267"/>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2013214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EF8181-DAE5-463D-B620-21E8981E8AF6}"/>
              </a:ext>
            </a:extLst>
          </p:cNvPr>
          <p:cNvSpPr>
            <a:spLocks noGrp="1"/>
          </p:cNvSpPr>
          <p:nvPr>
            <p:ph type="title"/>
          </p:nvPr>
        </p:nvSpPr>
        <p:spPr>
          <a:xfrm>
            <a:off x="639792" y="500067"/>
            <a:ext cx="7764433" cy="1133475"/>
          </a:xfrm>
        </p:spPr>
        <p:txBody>
          <a:bodyPr/>
          <a:lstStyle/>
          <a:p>
            <a:r>
              <a:rPr lang="sv-SE"/>
              <a:t>Klicka här för att ändra mall för rubrikformat</a:t>
            </a:r>
          </a:p>
        </p:txBody>
      </p:sp>
      <p:sp>
        <p:nvSpPr>
          <p:cNvPr id="10" name="Platshållare för text 9">
            <a:extLst>
              <a:ext uri="{FF2B5EF4-FFF2-40B4-BE49-F238E27FC236}">
                <a16:creationId xmlns:a16="http://schemas.microsoft.com/office/drawing/2014/main" id="{4333F44D-3889-49A2-9A5C-FD01C1C54A35}"/>
              </a:ext>
            </a:extLst>
          </p:cNvPr>
          <p:cNvSpPr>
            <a:spLocks noGrp="1"/>
          </p:cNvSpPr>
          <p:nvPr>
            <p:ph type="body" sz="quarter" idx="13"/>
          </p:nvPr>
        </p:nvSpPr>
        <p:spPr>
          <a:xfrm>
            <a:off x="639763" y="1808163"/>
            <a:ext cx="7764462" cy="4160837"/>
          </a:xfrm>
        </p:spPr>
        <p:txBody>
          <a:bodyPr/>
          <a:lstStyle>
            <a:lvl1pPr marL="180000" indent="-180000">
              <a:defRPr sz="2000"/>
            </a:lvl1pPr>
            <a:lvl2pPr marL="360000" indent="-228600">
              <a:buFont typeface="Gill Sans MT Pro Light" panose="020B0302020104020203" pitchFamily="34" charset="0"/>
              <a:buChar char="­"/>
              <a:defRPr sz="1800"/>
            </a:lvl2pPr>
            <a:lvl3pPr marL="540000" indent="-228600">
              <a:buFont typeface="Gill Sans MT Pro Light" panose="020B0302020104020203" pitchFamily="34" charset="0"/>
              <a:buChar char="­"/>
              <a:defRPr sz="1600"/>
            </a:lvl3pPr>
            <a:lvl4pPr marL="720000" indent="-228600">
              <a:buFont typeface="Gill Sans MT Pro Light" panose="020B0302020104020203" pitchFamily="34" charset="0"/>
              <a:buChar char="­"/>
              <a:defRPr sz="1400"/>
            </a:lvl4pPr>
            <a:lvl5pPr marL="900000" indent="-228600">
              <a:buFont typeface="Gill Sans MT Pro Light" panose="020B0302020104020203" pitchFamily="34" charset="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a:p>
        </p:txBody>
      </p:sp>
    </p:spTree>
    <p:extLst>
      <p:ext uri="{BB962C8B-B14F-4D97-AF65-F5344CB8AC3E}">
        <p14:creationId xmlns:p14="http://schemas.microsoft.com/office/powerpoint/2010/main" val="2335299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512EBFF-0A5E-42EA-92A6-B3F7CE2A9F5C}"/>
              </a:ext>
            </a:extLst>
          </p:cNvPr>
          <p:cNvSpPr>
            <a:spLocks noGrp="1"/>
          </p:cNvSpPr>
          <p:nvPr>
            <p:ph type="title"/>
          </p:nvPr>
        </p:nvSpPr>
        <p:spPr>
          <a:xfrm>
            <a:off x="639792" y="500067"/>
            <a:ext cx="10714007" cy="1133475"/>
          </a:xfrm>
          <a:prstGeom prst="rect">
            <a:avLst/>
          </a:prstGeom>
        </p:spPr>
        <p:txBody>
          <a:bodyPr vert="horz" lIns="0" tIns="0" rIns="0" bIns="0" rtlCol="0" anchor="t">
            <a:normAutofit/>
          </a:bodyPr>
          <a:lstStyle/>
          <a:p>
            <a:r>
              <a:rPr lang="sv-SE"/>
              <a:t>KLICKA FÖR ATT ÄNDRA RUBRIK</a:t>
            </a:r>
          </a:p>
        </p:txBody>
      </p:sp>
      <p:sp>
        <p:nvSpPr>
          <p:cNvPr id="3" name="Platshållare för text 2">
            <a:extLst>
              <a:ext uri="{FF2B5EF4-FFF2-40B4-BE49-F238E27FC236}">
                <a16:creationId xmlns:a16="http://schemas.microsoft.com/office/drawing/2014/main" id="{E49BA34E-B4BF-4408-8F7B-DF53C1325996}"/>
              </a:ext>
            </a:extLst>
          </p:cNvPr>
          <p:cNvSpPr>
            <a:spLocks noGrp="1"/>
          </p:cNvSpPr>
          <p:nvPr>
            <p:ph type="body" idx="1"/>
          </p:nvPr>
        </p:nvSpPr>
        <p:spPr>
          <a:xfrm>
            <a:off x="639793" y="1808163"/>
            <a:ext cx="10714007" cy="4147661"/>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21C3A22-1EA6-4603-B419-F7A46993714E}"/>
              </a:ext>
            </a:extLst>
          </p:cNvPr>
          <p:cNvSpPr>
            <a:spLocks noGrp="1"/>
          </p:cNvSpPr>
          <p:nvPr>
            <p:ph type="dt" sz="half" idx="2"/>
          </p:nvPr>
        </p:nvSpPr>
        <p:spPr>
          <a:xfrm>
            <a:off x="639793" y="6356350"/>
            <a:ext cx="2941607"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sv-SE"/>
              <a:t>20xx-xx-xx</a:t>
            </a:r>
          </a:p>
        </p:txBody>
      </p:sp>
      <p:sp>
        <p:nvSpPr>
          <p:cNvPr id="5" name="Platshållare för sidfot 4">
            <a:extLst>
              <a:ext uri="{FF2B5EF4-FFF2-40B4-BE49-F238E27FC236}">
                <a16:creationId xmlns:a16="http://schemas.microsoft.com/office/drawing/2014/main" id="{B64971C2-088F-43EC-A7C4-7B2DDF36BC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sv-SE"/>
              <a:t>Sidfot om man väljer att infoga en sådan i sin presentation</a:t>
            </a:r>
          </a:p>
        </p:txBody>
      </p:sp>
      <p:sp>
        <p:nvSpPr>
          <p:cNvPr id="6" name="Platshållare för bildnummer 5">
            <a:extLst>
              <a:ext uri="{FF2B5EF4-FFF2-40B4-BE49-F238E27FC236}">
                <a16:creationId xmlns:a16="http://schemas.microsoft.com/office/drawing/2014/main" id="{0864CD66-6F9F-486E-843C-7E61E4953B8F}"/>
              </a:ext>
            </a:extLst>
          </p:cNvPr>
          <p:cNvSpPr>
            <a:spLocks noGrp="1"/>
          </p:cNvSpPr>
          <p:nvPr>
            <p:ph type="sldNum" sz="quarter" idx="4"/>
          </p:nvPr>
        </p:nvSpPr>
        <p:spPr>
          <a:xfrm>
            <a:off x="8610600" y="6356350"/>
            <a:ext cx="733425"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24DB4950-D2E7-4B1F-BC4A-EE048054108A}" type="slidenum">
              <a:rPr lang="sv-SE" smtClean="0"/>
              <a:pPr/>
              <a:t>‹#›</a:t>
            </a:fld>
            <a:endParaRPr lang="sv-SE"/>
          </a:p>
        </p:txBody>
      </p:sp>
      <p:pic>
        <p:nvPicPr>
          <p:cNvPr id="10" name="Bildobjekt 9">
            <a:extLst>
              <a:ext uri="{FF2B5EF4-FFF2-40B4-BE49-F238E27FC236}">
                <a16:creationId xmlns:a16="http://schemas.microsoft.com/office/drawing/2014/main" id="{EF08A0FB-003D-4442-B66D-5B415FAC1E2F}"/>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9795729" y="5955824"/>
            <a:ext cx="2012116" cy="635954"/>
          </a:xfrm>
          <a:prstGeom prst="rect">
            <a:avLst/>
          </a:prstGeom>
        </p:spPr>
      </p:pic>
    </p:spTree>
    <p:extLst>
      <p:ext uri="{BB962C8B-B14F-4D97-AF65-F5344CB8AC3E}">
        <p14:creationId xmlns:p14="http://schemas.microsoft.com/office/powerpoint/2010/main" val="2313512763"/>
      </p:ext>
    </p:extLst>
  </p:cSld>
  <p:clrMap bg1="lt1" tx1="dk1" bg2="lt2" tx2="dk2" accent1="accent1" accent2="accent2" accent3="accent3" accent4="accent4" accent5="accent5" accent6="accent6" hlink="hlink" folHlink="folHlink"/>
  <p:sldLayoutIdLst>
    <p:sldLayoutId id="2147483660" r:id="rId1"/>
    <p:sldLayoutId id="2147483686" r:id="rId2"/>
    <p:sldLayoutId id="2147483689" r:id="rId3"/>
    <p:sldLayoutId id="2147483650" r:id="rId4"/>
    <p:sldLayoutId id="2147483665" r:id="rId5"/>
    <p:sldLayoutId id="2147483683" r:id="rId6"/>
    <p:sldLayoutId id="2147483666" r:id="rId7"/>
    <p:sldLayoutId id="2147483684" r:id="rId8"/>
    <p:sldLayoutId id="2147483690" r:id="rId9"/>
    <p:sldLayoutId id="2147483688" r:id="rId10"/>
    <p:sldLayoutId id="2147483667" r:id="rId11"/>
    <p:sldLayoutId id="2147483681" r:id="rId12"/>
    <p:sldLayoutId id="2147483668" r:id="rId13"/>
    <p:sldLayoutId id="2147483682" r:id="rId14"/>
    <p:sldLayoutId id="2147483663" r:id="rId15"/>
    <p:sldLayoutId id="2147483657" r:id="rId16"/>
    <p:sldLayoutId id="2147483664" r:id="rId17"/>
    <p:sldLayoutId id="2147483662" r:id="rId18"/>
    <p:sldLayoutId id="2147483691" r:id="rId19"/>
    <p:sldLayoutId id="2147483672" r:id="rId20"/>
    <p:sldLayoutId id="2147483687" r:id="rId21"/>
    <p:sldLayoutId id="2147483676" r:id="rId22"/>
    <p:sldLayoutId id="2147483649" r:id="rId23"/>
  </p:sldLayoutIdLst>
  <p:hf sldNum="0" hdr="0" ftr="0" dt="0"/>
  <p:txStyles>
    <p:titleStyle>
      <a:lvl1pPr algn="l" defTabSz="914400" rtl="0" eaLnBrk="1" latinLnBrk="0" hangingPunct="1">
        <a:lnSpc>
          <a:spcPct val="90000"/>
        </a:lnSpc>
        <a:spcBef>
          <a:spcPct val="0"/>
        </a:spcBef>
        <a:buNone/>
        <a:defRPr sz="4200" kern="1200" cap="all" baseline="0">
          <a:solidFill>
            <a:schemeClr val="tx1"/>
          </a:solidFill>
          <a:latin typeface="+mj-lt"/>
          <a:ea typeface="+mj-ea"/>
          <a:cs typeface="+mj-cs"/>
        </a:defRPr>
      </a:lvl1pPr>
    </p:titleStyle>
    <p:bodyStyle>
      <a:lvl1pPr marL="540000" indent="-54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792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044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260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512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1764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01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268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5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53" userDrawn="1">
          <p15:clr>
            <a:srgbClr val="F26B43"/>
          </p15:clr>
        </p15:guide>
        <p15:guide id="2" pos="7439" userDrawn="1">
          <p15:clr>
            <a:srgbClr val="F26B43"/>
          </p15:clr>
        </p15:guide>
        <p15:guide id="3" orient="horz" pos="4087" userDrawn="1">
          <p15:clr>
            <a:srgbClr val="F26B43"/>
          </p15:clr>
        </p15:guide>
        <p15:guide id="4" orient="horz" pos="1139" userDrawn="1">
          <p15:clr>
            <a:srgbClr val="F26B43"/>
          </p15:clr>
        </p15:guide>
        <p15:guide id="5" orient="horz" pos="314" userDrawn="1">
          <p15:clr>
            <a:srgbClr val="F26B43"/>
          </p15:clr>
        </p15:guide>
        <p15:guide id="6" orient="horz" pos="3811" userDrawn="1">
          <p15:clr>
            <a:srgbClr val="F26B43"/>
          </p15:clr>
        </p15:guide>
        <p15:guide id="7" orient="horz" pos="3748" userDrawn="1">
          <p15:clr>
            <a:srgbClr val="F26B43"/>
          </p15:clr>
        </p15:guide>
        <p15:guide id="8" pos="6171" userDrawn="1">
          <p15:clr>
            <a:srgbClr val="F26B43"/>
          </p15:clr>
        </p15:guide>
        <p15:guide id="9" pos="40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dioplay.se/podcast/studio-dn" TargetMode="External"/><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1B73F929-72B1-4D47-A10D-8F31613BB4E0}"/>
              </a:ext>
            </a:extLst>
          </p:cNvPr>
          <p:cNvPicPr>
            <a:picLocks noChangeAspect="1"/>
          </p:cNvPicPr>
          <p:nvPr/>
        </p:nvPicPr>
        <p:blipFill>
          <a:blip r:embed="rId2"/>
          <a:stretch>
            <a:fillRect/>
          </a:stretch>
        </p:blipFill>
        <p:spPr>
          <a:xfrm>
            <a:off x="0" y="0"/>
            <a:ext cx="14921585" cy="6858000"/>
          </a:xfrm>
          <a:prstGeom prst="rect">
            <a:avLst/>
          </a:prstGeom>
        </p:spPr>
      </p:pic>
      <p:sp>
        <p:nvSpPr>
          <p:cNvPr id="2" name="Rubrik 1">
            <a:extLst>
              <a:ext uri="{FF2B5EF4-FFF2-40B4-BE49-F238E27FC236}">
                <a16:creationId xmlns:a16="http://schemas.microsoft.com/office/drawing/2014/main" id="{E530D8FA-2587-41BE-8FE5-80A908C54E19}"/>
              </a:ext>
            </a:extLst>
          </p:cNvPr>
          <p:cNvSpPr>
            <a:spLocks noGrp="1"/>
          </p:cNvSpPr>
          <p:nvPr>
            <p:ph type="title"/>
          </p:nvPr>
        </p:nvSpPr>
        <p:spPr/>
        <p:txBody>
          <a:bodyPr/>
          <a:lstStyle/>
          <a:p>
            <a:r>
              <a:rPr lang="sv-SE" dirty="0"/>
              <a:t>Tester i Nackas regi</a:t>
            </a:r>
            <a:br>
              <a:rPr lang="sv-SE" dirty="0"/>
            </a:br>
            <a:r>
              <a:rPr lang="sv-SE" dirty="0"/>
              <a:t>- statusrapport</a:t>
            </a:r>
          </a:p>
        </p:txBody>
      </p:sp>
      <p:sp>
        <p:nvSpPr>
          <p:cNvPr id="3" name="Platshållare för text 2">
            <a:extLst>
              <a:ext uri="{FF2B5EF4-FFF2-40B4-BE49-F238E27FC236}">
                <a16:creationId xmlns:a16="http://schemas.microsoft.com/office/drawing/2014/main" id="{42D51998-8F3F-4820-B0AD-D7C9C110C367}"/>
              </a:ext>
            </a:extLst>
          </p:cNvPr>
          <p:cNvSpPr>
            <a:spLocks noGrp="1"/>
          </p:cNvSpPr>
          <p:nvPr>
            <p:ph type="body" sz="quarter" idx="16"/>
          </p:nvPr>
        </p:nvSpPr>
        <p:spPr/>
        <p:txBody>
          <a:bodyPr/>
          <a:lstStyle/>
          <a:p>
            <a:r>
              <a:rPr lang="sv-SE" dirty="0"/>
              <a:t>2020-05-28</a:t>
            </a:r>
          </a:p>
          <a:p>
            <a:endParaRPr lang="sv-SE" dirty="0"/>
          </a:p>
        </p:txBody>
      </p:sp>
      <p:sp>
        <p:nvSpPr>
          <p:cNvPr id="4" name="Platshållare för text 3">
            <a:extLst>
              <a:ext uri="{FF2B5EF4-FFF2-40B4-BE49-F238E27FC236}">
                <a16:creationId xmlns:a16="http://schemas.microsoft.com/office/drawing/2014/main" id="{446F1A3E-A46C-41C4-897A-5B68BF083E5D}"/>
              </a:ext>
            </a:extLst>
          </p:cNvPr>
          <p:cNvSpPr>
            <a:spLocks noGrp="1"/>
          </p:cNvSpPr>
          <p:nvPr>
            <p:ph type="body" sz="quarter" idx="17"/>
          </p:nvPr>
        </p:nvSpPr>
        <p:spPr/>
        <p:txBody>
          <a:bodyPr/>
          <a:lstStyle/>
          <a:p>
            <a:endParaRPr lang="sv-SE"/>
          </a:p>
        </p:txBody>
      </p:sp>
    </p:spTree>
    <p:extLst>
      <p:ext uri="{BB962C8B-B14F-4D97-AF65-F5344CB8AC3E}">
        <p14:creationId xmlns:p14="http://schemas.microsoft.com/office/powerpoint/2010/main" val="1387025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C2FC02-2507-4E21-96F5-0D2474C25BA6}"/>
              </a:ext>
            </a:extLst>
          </p:cNvPr>
          <p:cNvSpPr>
            <a:spLocks noGrp="1"/>
          </p:cNvSpPr>
          <p:nvPr>
            <p:ph type="title"/>
          </p:nvPr>
        </p:nvSpPr>
        <p:spPr/>
        <p:txBody>
          <a:bodyPr>
            <a:normAutofit/>
          </a:bodyPr>
          <a:lstStyle/>
          <a:p>
            <a:r>
              <a:rPr lang="sv-SE" sz="4000"/>
              <a:t>Tillförlitlighet?</a:t>
            </a:r>
          </a:p>
        </p:txBody>
      </p:sp>
      <p:sp>
        <p:nvSpPr>
          <p:cNvPr id="3" name="Platshållare för text 2">
            <a:extLst>
              <a:ext uri="{FF2B5EF4-FFF2-40B4-BE49-F238E27FC236}">
                <a16:creationId xmlns:a16="http://schemas.microsoft.com/office/drawing/2014/main" id="{EFAD9BF8-B33F-4FA1-99FD-82443331E505}"/>
              </a:ext>
            </a:extLst>
          </p:cNvPr>
          <p:cNvSpPr>
            <a:spLocks noGrp="1"/>
          </p:cNvSpPr>
          <p:nvPr>
            <p:ph type="body" sz="quarter" idx="13"/>
          </p:nvPr>
        </p:nvSpPr>
        <p:spPr>
          <a:xfrm>
            <a:off x="639763" y="1474765"/>
            <a:ext cx="7764462" cy="4160837"/>
          </a:xfrm>
        </p:spPr>
        <p:txBody>
          <a:bodyPr vert="horz" lIns="0" tIns="0" rIns="0" bIns="0" rtlCol="0" anchor="t">
            <a:noAutofit/>
          </a:bodyPr>
          <a:lstStyle/>
          <a:p>
            <a:pPr marL="0" indent="0">
              <a:buNone/>
            </a:pPr>
            <a:r>
              <a:rPr lang="sv-SE"/>
              <a:t>Den största risken med tester är att få ett falskt positivt svar. </a:t>
            </a:r>
          </a:p>
          <a:p>
            <a:pPr marL="0" indent="0">
              <a:buNone/>
            </a:pPr>
            <a:r>
              <a:rPr lang="sv-SE"/>
              <a:t>Då tror man att man har haft viruset och är immun, utan att det stämmer. Detta kan vara förödande inom vård och omsorg, men även för gemene man som då tror att man inte är smittbärare, fast man kanske i själva verket har smittan.</a:t>
            </a:r>
          </a:p>
          <a:p>
            <a:pPr marL="0" indent="0">
              <a:buNone/>
            </a:pPr>
            <a:r>
              <a:rPr lang="sv-SE"/>
              <a:t>Dessutom finns inga definitiva bevis för att förekomst av antikroppar automatiskt innebär immunitet. </a:t>
            </a:r>
          </a:p>
          <a:p>
            <a:pPr marL="0" indent="0">
              <a:buNone/>
            </a:pPr>
            <a:r>
              <a:rPr lang="sv-SE"/>
              <a:t>Antikroppstester kan och bör </a:t>
            </a:r>
            <a:r>
              <a:rPr lang="sv-SE" u="sng"/>
              <a:t>inte </a:t>
            </a:r>
            <a:r>
              <a:rPr lang="sv-SE"/>
              <a:t>användas för att avgöra huruvida någon är immun/smittfri. </a:t>
            </a:r>
            <a:r>
              <a:rPr lang="sv-SE" u="sng"/>
              <a:t>Alla måste därför följa gällande rekommendationer, föreskrifter och regler.</a:t>
            </a:r>
          </a:p>
          <a:p>
            <a:pPr marL="0" indent="0">
              <a:buNone/>
            </a:pPr>
            <a:r>
              <a:rPr lang="sv-SE"/>
              <a:t>De antikroppstester som idag används av Värmdö kommun och flertalet äldreboenden i Nacka </a:t>
            </a:r>
            <a:r>
              <a:rPr lang="sv-SE" u="sng"/>
              <a:t>uppges</a:t>
            </a:r>
            <a:r>
              <a:rPr lang="sv-SE"/>
              <a:t>:</a:t>
            </a:r>
          </a:p>
          <a:p>
            <a:pPr marL="359410" lvl="1"/>
            <a:r>
              <a:rPr lang="sv-SE"/>
              <a:t>För </a:t>
            </a:r>
            <a:r>
              <a:rPr lang="sv-SE" err="1"/>
              <a:t>IgM</a:t>
            </a:r>
            <a:r>
              <a:rPr lang="sv-SE"/>
              <a:t> fånga 70% av de med antikroppar, med 0% falska positiva utslag</a:t>
            </a:r>
          </a:p>
          <a:p>
            <a:pPr marL="359410" lvl="1"/>
            <a:r>
              <a:rPr lang="sv-SE"/>
              <a:t>För </a:t>
            </a:r>
            <a:r>
              <a:rPr lang="sv-SE" err="1"/>
              <a:t>IgG</a:t>
            </a:r>
            <a:r>
              <a:rPr lang="sv-SE"/>
              <a:t> fånga 93% av de med antikroppar, med ~10% falska positiva utslag</a:t>
            </a:r>
          </a:p>
        </p:txBody>
      </p:sp>
      <p:sp>
        <p:nvSpPr>
          <p:cNvPr id="4" name="Platshållare för text 3">
            <a:extLst>
              <a:ext uri="{FF2B5EF4-FFF2-40B4-BE49-F238E27FC236}">
                <a16:creationId xmlns:a16="http://schemas.microsoft.com/office/drawing/2014/main" id="{AE576DBC-FE91-4CC3-9B30-7FE3243C77DE}"/>
              </a:ext>
            </a:extLst>
          </p:cNvPr>
          <p:cNvSpPr>
            <a:spLocks noGrp="1"/>
          </p:cNvSpPr>
          <p:nvPr>
            <p:ph type="body" sz="quarter" idx="14"/>
          </p:nvPr>
        </p:nvSpPr>
        <p:spPr/>
        <p:txBody>
          <a:bodyPr/>
          <a:lstStyle/>
          <a:p>
            <a:endParaRPr lang="sv-SE"/>
          </a:p>
        </p:txBody>
      </p:sp>
    </p:spTree>
    <p:extLst>
      <p:ext uri="{BB962C8B-B14F-4D97-AF65-F5344CB8AC3E}">
        <p14:creationId xmlns:p14="http://schemas.microsoft.com/office/powerpoint/2010/main" val="583737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57D3F9CA-0BF8-4C2F-9CE8-5EE29B21D80F}"/>
              </a:ext>
            </a:extLst>
          </p:cNvPr>
          <p:cNvSpPr>
            <a:spLocks noGrp="1"/>
          </p:cNvSpPr>
          <p:nvPr>
            <p:ph type="title"/>
          </p:nvPr>
        </p:nvSpPr>
        <p:spPr/>
        <p:txBody>
          <a:bodyPr>
            <a:normAutofit/>
          </a:bodyPr>
          <a:lstStyle/>
          <a:p>
            <a:r>
              <a:rPr lang="sv-SE" sz="3800"/>
              <a:t>Tester VS syfte</a:t>
            </a:r>
          </a:p>
        </p:txBody>
      </p:sp>
      <p:sp>
        <p:nvSpPr>
          <p:cNvPr id="7" name="Platshållare för text 6">
            <a:extLst>
              <a:ext uri="{FF2B5EF4-FFF2-40B4-BE49-F238E27FC236}">
                <a16:creationId xmlns:a16="http://schemas.microsoft.com/office/drawing/2014/main" id="{A373524B-0A38-4AD8-BF27-6FE13D017E13}"/>
              </a:ext>
            </a:extLst>
          </p:cNvPr>
          <p:cNvSpPr>
            <a:spLocks noGrp="1"/>
          </p:cNvSpPr>
          <p:nvPr>
            <p:ph type="body" sz="quarter" idx="14"/>
          </p:nvPr>
        </p:nvSpPr>
        <p:spPr/>
        <p:txBody>
          <a:bodyPr/>
          <a:lstStyle/>
          <a:p>
            <a:endParaRPr lang="sv-SE"/>
          </a:p>
        </p:txBody>
      </p:sp>
      <p:pic>
        <p:nvPicPr>
          <p:cNvPr id="4" name="Bildobjekt 3">
            <a:extLst>
              <a:ext uri="{FF2B5EF4-FFF2-40B4-BE49-F238E27FC236}">
                <a16:creationId xmlns:a16="http://schemas.microsoft.com/office/drawing/2014/main" id="{3F6D38F3-D281-4952-921D-95BFB736CE0E}"/>
              </a:ext>
            </a:extLst>
          </p:cNvPr>
          <p:cNvPicPr>
            <a:picLocks noChangeAspect="1"/>
          </p:cNvPicPr>
          <p:nvPr/>
        </p:nvPicPr>
        <p:blipFill>
          <a:blip r:embed="rId2"/>
          <a:stretch>
            <a:fillRect/>
          </a:stretch>
        </p:blipFill>
        <p:spPr>
          <a:xfrm>
            <a:off x="639792" y="1253151"/>
            <a:ext cx="8743359" cy="5308605"/>
          </a:xfrm>
          <a:prstGeom prst="rect">
            <a:avLst/>
          </a:prstGeom>
        </p:spPr>
      </p:pic>
    </p:spTree>
    <p:extLst>
      <p:ext uri="{BB962C8B-B14F-4D97-AF65-F5344CB8AC3E}">
        <p14:creationId xmlns:p14="http://schemas.microsoft.com/office/powerpoint/2010/main" val="581857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24012D-7E16-4BB1-A9F9-9E8DE5F62540}"/>
              </a:ext>
            </a:extLst>
          </p:cNvPr>
          <p:cNvSpPr>
            <a:spLocks noGrp="1"/>
          </p:cNvSpPr>
          <p:nvPr>
            <p:ph type="title"/>
          </p:nvPr>
        </p:nvSpPr>
        <p:spPr/>
        <p:txBody>
          <a:bodyPr>
            <a:normAutofit fontScale="90000"/>
          </a:bodyPr>
          <a:lstStyle/>
          <a:p>
            <a:r>
              <a:rPr lang="sv-SE"/>
              <a:t>Övergripande prioritetsordning</a:t>
            </a:r>
          </a:p>
        </p:txBody>
      </p:sp>
      <p:sp>
        <p:nvSpPr>
          <p:cNvPr id="3" name="Platshållare för text 2">
            <a:extLst>
              <a:ext uri="{FF2B5EF4-FFF2-40B4-BE49-F238E27FC236}">
                <a16:creationId xmlns:a16="http://schemas.microsoft.com/office/drawing/2014/main" id="{556423E2-AB1E-4290-A757-5D1822A91832}"/>
              </a:ext>
            </a:extLst>
          </p:cNvPr>
          <p:cNvSpPr>
            <a:spLocks noGrp="1"/>
          </p:cNvSpPr>
          <p:nvPr>
            <p:ph type="body" sz="quarter" idx="13"/>
          </p:nvPr>
        </p:nvSpPr>
        <p:spPr/>
        <p:txBody>
          <a:bodyPr vert="horz" lIns="0" tIns="0" rIns="0" bIns="0" rtlCol="0" anchor="t">
            <a:noAutofit/>
          </a:bodyPr>
          <a:lstStyle/>
          <a:p>
            <a:pPr marL="179705" indent="-179705"/>
            <a:r>
              <a:rPr lang="sv-SE" dirty="0"/>
              <a:t>Personal i vård och omsorg oavsett anordnare</a:t>
            </a:r>
          </a:p>
          <a:p>
            <a:pPr marL="179705" indent="-179705"/>
            <a:r>
              <a:rPr lang="sv-SE" dirty="0"/>
              <a:t>Personal i Nacka kommun med samhällskritiska roller</a:t>
            </a:r>
          </a:p>
          <a:p>
            <a:pPr marL="179705" indent="-179705"/>
            <a:r>
              <a:rPr lang="sv-SE" dirty="0"/>
              <a:t>Personal i Nacka kommun med samhällsviktiga roller</a:t>
            </a:r>
          </a:p>
          <a:p>
            <a:pPr marL="179705" indent="-179705"/>
            <a:r>
              <a:rPr lang="sv-SE" dirty="0"/>
              <a:t>Övrig personal i Nacka kommun</a:t>
            </a:r>
          </a:p>
          <a:p>
            <a:pPr marL="179705" indent="-179705"/>
            <a:r>
              <a:rPr lang="sv-SE" dirty="0"/>
              <a:t>Vi testar inte privatpersoner inklusive kunder/brukare</a:t>
            </a:r>
          </a:p>
          <a:p>
            <a:pPr marL="179705" indent="-179705"/>
            <a:endParaRPr lang="sv-SE" dirty="0"/>
          </a:p>
          <a:p>
            <a:pPr marL="0" indent="0">
              <a:buNone/>
            </a:pPr>
            <a:r>
              <a:rPr lang="sv-SE" sz="1800" dirty="0"/>
              <a:t>Arbetsgrupp med representanter för de stora processerna tar fram förslag på prioritetsordning i Nacka kommun: Frida Plyhm Forsell, Helena Ekwall, Henrik Feldhusen, Elisabeth Carle, Henrik Ahl</a:t>
            </a:r>
          </a:p>
          <a:p>
            <a:pPr>
              <a:buFontTx/>
              <a:buChar char="-"/>
            </a:pPr>
            <a:r>
              <a:rPr lang="sv-SE" sz="1800" dirty="0"/>
              <a:t>Funktioner som har fysisk kontakt med Nackaborna</a:t>
            </a:r>
          </a:p>
          <a:p>
            <a:pPr>
              <a:buFontTx/>
              <a:buChar char="-"/>
            </a:pPr>
            <a:r>
              <a:rPr lang="sv-SE" sz="1800" dirty="0"/>
              <a:t>Samhällskritiska funktioner</a:t>
            </a:r>
          </a:p>
          <a:p>
            <a:pPr>
              <a:buFontTx/>
              <a:buChar char="-"/>
            </a:pPr>
            <a:r>
              <a:rPr lang="sv-SE" sz="1800" dirty="0"/>
              <a:t>Viktiga funktioner för att upprätthålla det kommunala uppdraget</a:t>
            </a:r>
          </a:p>
          <a:p>
            <a:pPr>
              <a:buFontTx/>
              <a:buChar char="-"/>
            </a:pPr>
            <a:r>
              <a:rPr lang="sv-SE" sz="1800" dirty="0"/>
              <a:t>Funktioner som är viktiga inför sommaren</a:t>
            </a:r>
          </a:p>
          <a:p>
            <a:pPr>
              <a:buFontTx/>
              <a:buChar char="-"/>
            </a:pPr>
            <a:endParaRPr lang="sv-SE" dirty="0"/>
          </a:p>
          <a:p>
            <a:pPr marL="179705" indent="-179705"/>
            <a:endParaRPr lang="sv-SE" dirty="0"/>
          </a:p>
        </p:txBody>
      </p:sp>
      <p:sp>
        <p:nvSpPr>
          <p:cNvPr id="4" name="Platshållare för text 3">
            <a:extLst>
              <a:ext uri="{FF2B5EF4-FFF2-40B4-BE49-F238E27FC236}">
                <a16:creationId xmlns:a16="http://schemas.microsoft.com/office/drawing/2014/main" id="{791ED37D-422F-4247-BBEA-647A68AB8D9E}"/>
              </a:ext>
            </a:extLst>
          </p:cNvPr>
          <p:cNvSpPr>
            <a:spLocks noGrp="1"/>
          </p:cNvSpPr>
          <p:nvPr>
            <p:ph type="body" sz="quarter" idx="14"/>
          </p:nvPr>
        </p:nvSpPr>
        <p:spPr/>
        <p:txBody>
          <a:bodyPr/>
          <a:lstStyle/>
          <a:p>
            <a:endParaRPr lang="sv-SE"/>
          </a:p>
        </p:txBody>
      </p:sp>
    </p:spTree>
    <p:extLst>
      <p:ext uri="{BB962C8B-B14F-4D97-AF65-F5344CB8AC3E}">
        <p14:creationId xmlns:p14="http://schemas.microsoft.com/office/powerpoint/2010/main" val="859082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E3A6FB-8B11-4DEF-BF04-854855556E0F}"/>
              </a:ext>
            </a:extLst>
          </p:cNvPr>
          <p:cNvSpPr>
            <a:spLocks noGrp="1"/>
          </p:cNvSpPr>
          <p:nvPr>
            <p:ph type="title"/>
          </p:nvPr>
        </p:nvSpPr>
        <p:spPr>
          <a:xfrm>
            <a:off x="639792" y="500067"/>
            <a:ext cx="8571443" cy="1133475"/>
          </a:xfrm>
        </p:spPr>
        <p:txBody>
          <a:bodyPr>
            <a:normAutofit fontScale="90000"/>
          </a:bodyPr>
          <a:lstStyle/>
          <a:p>
            <a:r>
              <a:rPr lang="sv-SE"/>
              <a:t>Tänkbar organisation och lämpliga samarbetspartner</a:t>
            </a:r>
          </a:p>
        </p:txBody>
      </p:sp>
      <p:sp>
        <p:nvSpPr>
          <p:cNvPr id="3" name="Platshållare för text 2">
            <a:extLst>
              <a:ext uri="{FF2B5EF4-FFF2-40B4-BE49-F238E27FC236}">
                <a16:creationId xmlns:a16="http://schemas.microsoft.com/office/drawing/2014/main" id="{3D3B81D2-A111-4044-B7B1-10BEBF9B89A9}"/>
              </a:ext>
            </a:extLst>
          </p:cNvPr>
          <p:cNvSpPr>
            <a:spLocks noGrp="1"/>
          </p:cNvSpPr>
          <p:nvPr>
            <p:ph type="body" sz="quarter" idx="13"/>
          </p:nvPr>
        </p:nvSpPr>
        <p:spPr/>
        <p:txBody>
          <a:bodyPr/>
          <a:lstStyle/>
          <a:p>
            <a:pPr fontAlgn="base"/>
            <a:r>
              <a:rPr lang="sv-SE">
                <a:solidFill>
                  <a:srgbClr val="000000"/>
                </a:solidFill>
                <a:latin typeface="Gill Sans MT" panose="020B0502020104020203" pitchFamily="34" charset="0"/>
              </a:rPr>
              <a:t>Tagit in tre offerter på tänkbara samarbetspartners/leverantörer</a:t>
            </a:r>
          </a:p>
          <a:p>
            <a:pPr lvl="1" fontAlgn="base"/>
            <a:r>
              <a:rPr lang="sv-SE">
                <a:solidFill>
                  <a:srgbClr val="000000"/>
                </a:solidFill>
                <a:latin typeface="Gill Sans MT" panose="020B0502020104020203" pitchFamily="34" charset="0"/>
              </a:rPr>
              <a:t>Familjeläkarna</a:t>
            </a:r>
            <a:endParaRPr lang="en-US">
              <a:solidFill>
                <a:srgbClr val="000000"/>
              </a:solidFill>
              <a:latin typeface="Arial" panose="020B0604020202020204" pitchFamily="34" charset="0"/>
            </a:endParaRPr>
          </a:p>
          <a:p>
            <a:pPr lvl="1" fontAlgn="base"/>
            <a:r>
              <a:rPr lang="sv-SE">
                <a:solidFill>
                  <a:srgbClr val="000000"/>
                </a:solidFill>
                <a:latin typeface="Gill Sans MT" panose="020B0502020104020203" pitchFamily="34" charset="0"/>
              </a:rPr>
              <a:t>Företagshälsovården</a:t>
            </a:r>
          </a:p>
          <a:p>
            <a:pPr lvl="1" fontAlgn="base"/>
            <a:r>
              <a:rPr lang="sv-SE" err="1">
                <a:solidFill>
                  <a:srgbClr val="000000"/>
                </a:solidFill>
                <a:latin typeface="Gill Sans MT" panose="020B0502020104020203" pitchFamily="34" charset="0"/>
              </a:rPr>
              <a:t>Noviral</a:t>
            </a:r>
            <a:br>
              <a:rPr lang="sv-SE">
                <a:solidFill>
                  <a:srgbClr val="000000"/>
                </a:solidFill>
                <a:latin typeface="Gill Sans MT" panose="020B0502020104020203" pitchFamily="34" charset="0"/>
              </a:rPr>
            </a:br>
            <a:endParaRPr lang="en-US">
              <a:solidFill>
                <a:srgbClr val="000000"/>
              </a:solidFill>
              <a:latin typeface="Arial" panose="020B0604020202020204" pitchFamily="34" charset="0"/>
            </a:endParaRPr>
          </a:p>
          <a:p>
            <a:pPr fontAlgn="base"/>
            <a:r>
              <a:rPr lang="sv-SE">
                <a:solidFill>
                  <a:srgbClr val="000000"/>
                </a:solidFill>
                <a:latin typeface="Gill Sans MT" panose="020B0502020104020203" pitchFamily="34" charset="0"/>
              </a:rPr>
              <a:t>Intern organisation och logistik:</a:t>
            </a:r>
          </a:p>
          <a:p>
            <a:pPr lvl="1" fontAlgn="base"/>
            <a:r>
              <a:rPr lang="sv-SE">
                <a:solidFill>
                  <a:srgbClr val="000000"/>
                </a:solidFill>
                <a:latin typeface="Gill Sans MT" panose="020B0502020104020203" pitchFamily="34" charset="0"/>
              </a:rPr>
              <a:t>Kundserviceenheten</a:t>
            </a:r>
          </a:p>
          <a:p>
            <a:pPr lvl="1" fontAlgn="base"/>
            <a:r>
              <a:rPr lang="sv-SE">
                <a:solidFill>
                  <a:srgbClr val="000000"/>
                </a:solidFill>
                <a:latin typeface="Gill Sans MT" panose="020B0502020104020203" pitchFamily="34" charset="0"/>
              </a:rPr>
              <a:t>Digitaliseringsenheten</a:t>
            </a:r>
          </a:p>
          <a:p>
            <a:pPr lvl="1" fontAlgn="base"/>
            <a:r>
              <a:rPr lang="sv-SE">
                <a:solidFill>
                  <a:srgbClr val="000000"/>
                </a:solidFill>
                <a:latin typeface="Gill Sans MT" panose="020B0502020104020203" pitchFamily="34" charset="0"/>
              </a:rPr>
              <a:t>MAS</a:t>
            </a:r>
          </a:p>
          <a:p>
            <a:pPr lvl="1" fontAlgn="base"/>
            <a:r>
              <a:rPr lang="sv-SE">
                <a:solidFill>
                  <a:srgbClr val="000000"/>
                </a:solidFill>
                <a:latin typeface="Gill Sans MT" panose="020B0502020104020203" pitchFamily="34" charset="0"/>
              </a:rPr>
              <a:t>Stadsledningskontorets stab</a:t>
            </a:r>
          </a:p>
          <a:p>
            <a:pPr lvl="1" fontAlgn="base"/>
            <a:r>
              <a:rPr lang="sv-SE">
                <a:solidFill>
                  <a:srgbClr val="000000"/>
                </a:solidFill>
                <a:latin typeface="Gill Sans MT" panose="020B0502020104020203" pitchFamily="34" charset="0"/>
              </a:rPr>
              <a:t>Arbetsgrupp för prioritering</a:t>
            </a:r>
            <a:endParaRPr lang="en-US">
              <a:solidFill>
                <a:srgbClr val="000000"/>
              </a:solidFill>
              <a:latin typeface="Arial" panose="020B0604020202020204" pitchFamily="34" charset="0"/>
            </a:endParaRPr>
          </a:p>
          <a:p>
            <a:endParaRPr lang="sv-SE"/>
          </a:p>
        </p:txBody>
      </p:sp>
      <p:sp>
        <p:nvSpPr>
          <p:cNvPr id="4" name="Platshållare för text 3">
            <a:extLst>
              <a:ext uri="{FF2B5EF4-FFF2-40B4-BE49-F238E27FC236}">
                <a16:creationId xmlns:a16="http://schemas.microsoft.com/office/drawing/2014/main" id="{EA43049A-4FA8-4269-B403-8A3CA09FB866}"/>
              </a:ext>
            </a:extLst>
          </p:cNvPr>
          <p:cNvSpPr>
            <a:spLocks noGrp="1"/>
          </p:cNvSpPr>
          <p:nvPr>
            <p:ph type="body" sz="quarter" idx="14"/>
          </p:nvPr>
        </p:nvSpPr>
        <p:spPr/>
        <p:txBody>
          <a:bodyPr/>
          <a:lstStyle/>
          <a:p>
            <a:endParaRPr lang="sv-SE"/>
          </a:p>
        </p:txBody>
      </p:sp>
    </p:spTree>
    <p:extLst>
      <p:ext uri="{BB962C8B-B14F-4D97-AF65-F5344CB8AC3E}">
        <p14:creationId xmlns:p14="http://schemas.microsoft.com/office/powerpoint/2010/main" val="2705185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B67BCD-1822-4688-9FDD-CC428F692BA2}"/>
              </a:ext>
            </a:extLst>
          </p:cNvPr>
          <p:cNvSpPr>
            <a:spLocks noGrp="1"/>
          </p:cNvSpPr>
          <p:nvPr>
            <p:ph type="title"/>
          </p:nvPr>
        </p:nvSpPr>
        <p:spPr/>
        <p:txBody>
          <a:bodyPr/>
          <a:lstStyle/>
          <a:p>
            <a:r>
              <a:rPr lang="sv-SE"/>
              <a:t>Volymer</a:t>
            </a:r>
          </a:p>
        </p:txBody>
      </p:sp>
      <p:sp>
        <p:nvSpPr>
          <p:cNvPr id="3" name="Platshållare för text 2">
            <a:extLst>
              <a:ext uri="{FF2B5EF4-FFF2-40B4-BE49-F238E27FC236}">
                <a16:creationId xmlns:a16="http://schemas.microsoft.com/office/drawing/2014/main" id="{0074FCC4-2787-4C0A-9118-2E41391D7ABF}"/>
              </a:ext>
            </a:extLst>
          </p:cNvPr>
          <p:cNvSpPr>
            <a:spLocks noGrp="1"/>
          </p:cNvSpPr>
          <p:nvPr>
            <p:ph type="body" sz="quarter" idx="13"/>
          </p:nvPr>
        </p:nvSpPr>
        <p:spPr/>
        <p:txBody>
          <a:bodyPr vert="horz" lIns="0" tIns="0" rIns="0" bIns="0" rtlCol="0" anchor="t">
            <a:noAutofit/>
          </a:bodyPr>
          <a:lstStyle/>
          <a:p>
            <a:pPr marL="179705" indent="-179705"/>
            <a:r>
              <a:rPr lang="sv-SE"/>
              <a:t>Test genomförs initialt på en avgränsad mängd medarbetare från olika verksamheter för att testa organisation, system och upplägg</a:t>
            </a:r>
          </a:p>
          <a:p>
            <a:pPr marL="179705" indent="-179705"/>
            <a:r>
              <a:rPr lang="sv-SE"/>
              <a:t>I ett nästa skede testas all aktuell personal en gång innan sommaren</a:t>
            </a:r>
          </a:p>
          <a:p>
            <a:pPr marL="179705" indent="-179705"/>
            <a:r>
              <a:rPr lang="sv-SE"/>
              <a:t>Den aktuella personalen uppgår till ca 6 000 personer, Varav ca 4 500 anställda av Nacka kommun och ca 1 500 av privata anordnare</a:t>
            </a:r>
          </a:p>
          <a:p>
            <a:pPr marL="179705" indent="-179705"/>
            <a:r>
              <a:rPr lang="sv-SE"/>
              <a:t>Efter sommaren kan det bli aktuellt med fler testomgångar enligt samma struktur om så beslutas</a:t>
            </a:r>
          </a:p>
        </p:txBody>
      </p:sp>
      <p:sp>
        <p:nvSpPr>
          <p:cNvPr id="4" name="Platshållare för text 3">
            <a:extLst>
              <a:ext uri="{FF2B5EF4-FFF2-40B4-BE49-F238E27FC236}">
                <a16:creationId xmlns:a16="http://schemas.microsoft.com/office/drawing/2014/main" id="{1610CB5C-A2AC-4F6A-AB48-E1E5546ABDB1}"/>
              </a:ext>
            </a:extLst>
          </p:cNvPr>
          <p:cNvSpPr>
            <a:spLocks noGrp="1"/>
          </p:cNvSpPr>
          <p:nvPr>
            <p:ph type="body" sz="quarter" idx="14"/>
          </p:nvPr>
        </p:nvSpPr>
        <p:spPr/>
        <p:txBody>
          <a:bodyPr/>
          <a:lstStyle/>
          <a:p>
            <a:endParaRPr lang="sv-SE"/>
          </a:p>
        </p:txBody>
      </p:sp>
    </p:spTree>
    <p:extLst>
      <p:ext uri="{BB962C8B-B14F-4D97-AF65-F5344CB8AC3E}">
        <p14:creationId xmlns:p14="http://schemas.microsoft.com/office/powerpoint/2010/main" val="2875215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CDBE3F-EFCD-4176-85E4-5A414FB3C3F5}"/>
              </a:ext>
            </a:extLst>
          </p:cNvPr>
          <p:cNvSpPr>
            <a:spLocks noGrp="1"/>
          </p:cNvSpPr>
          <p:nvPr>
            <p:ph type="title"/>
          </p:nvPr>
        </p:nvSpPr>
        <p:spPr/>
        <p:txBody>
          <a:bodyPr/>
          <a:lstStyle/>
          <a:p>
            <a:r>
              <a:rPr lang="sv-SE"/>
              <a:t>kostnader</a:t>
            </a:r>
          </a:p>
        </p:txBody>
      </p:sp>
      <p:sp>
        <p:nvSpPr>
          <p:cNvPr id="3" name="Platshållare för text 2">
            <a:extLst>
              <a:ext uri="{FF2B5EF4-FFF2-40B4-BE49-F238E27FC236}">
                <a16:creationId xmlns:a16="http://schemas.microsoft.com/office/drawing/2014/main" id="{C4228B5F-736E-419B-A900-CBAB683C1CCB}"/>
              </a:ext>
            </a:extLst>
          </p:cNvPr>
          <p:cNvSpPr>
            <a:spLocks noGrp="1"/>
          </p:cNvSpPr>
          <p:nvPr>
            <p:ph type="body" sz="quarter" idx="13"/>
          </p:nvPr>
        </p:nvSpPr>
        <p:spPr/>
        <p:txBody>
          <a:bodyPr vert="horz" lIns="0" tIns="0" rIns="0" bIns="0" rtlCol="0" anchor="t">
            <a:noAutofit/>
          </a:bodyPr>
          <a:lstStyle/>
          <a:p>
            <a:pPr marL="179705" indent="-179705"/>
            <a:r>
              <a:rPr lang="sv-SE"/>
              <a:t>Den billigaste offerten ger en kostnad på i storleksordningen 300 000 kr för inköp och genomförande av 800 tester, dvs. ca 375 kr/test. Interna kostnader tillkommer</a:t>
            </a:r>
          </a:p>
          <a:p>
            <a:pPr marL="179705" indent="-179705"/>
            <a:r>
              <a:rPr lang="sv-SE"/>
              <a:t>Givet samma kostnadsstruktur blir kostnaden för en bred testning av alla medarbetare drygt 2 Mkr per omgång. Interna kostnader tillkommer</a:t>
            </a:r>
          </a:p>
          <a:p>
            <a:pPr marL="179705" indent="-179705"/>
            <a:r>
              <a:rPr lang="sv-SE"/>
              <a:t>Interna kostnader innehåller främst IT, logistik, kommunikation och egen personal</a:t>
            </a:r>
          </a:p>
        </p:txBody>
      </p:sp>
      <p:sp>
        <p:nvSpPr>
          <p:cNvPr id="4" name="Platshållare för text 3">
            <a:extLst>
              <a:ext uri="{FF2B5EF4-FFF2-40B4-BE49-F238E27FC236}">
                <a16:creationId xmlns:a16="http://schemas.microsoft.com/office/drawing/2014/main" id="{7C00EFE5-AE08-4A28-8265-ACA5AB2E86C3}"/>
              </a:ext>
            </a:extLst>
          </p:cNvPr>
          <p:cNvSpPr>
            <a:spLocks noGrp="1"/>
          </p:cNvSpPr>
          <p:nvPr>
            <p:ph type="body" sz="quarter" idx="14"/>
          </p:nvPr>
        </p:nvSpPr>
        <p:spPr/>
        <p:txBody>
          <a:bodyPr/>
          <a:lstStyle/>
          <a:p>
            <a:endParaRPr lang="sv-SE"/>
          </a:p>
        </p:txBody>
      </p:sp>
    </p:spTree>
    <p:extLst>
      <p:ext uri="{BB962C8B-B14F-4D97-AF65-F5344CB8AC3E}">
        <p14:creationId xmlns:p14="http://schemas.microsoft.com/office/powerpoint/2010/main" val="1425394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F35AA6-3ADF-4499-84FF-DAE45BEA215D}"/>
              </a:ext>
            </a:extLst>
          </p:cNvPr>
          <p:cNvSpPr>
            <a:spLocks noGrp="1"/>
          </p:cNvSpPr>
          <p:nvPr>
            <p:ph type="title"/>
          </p:nvPr>
        </p:nvSpPr>
        <p:spPr/>
        <p:txBody>
          <a:bodyPr>
            <a:normAutofit fontScale="90000"/>
          </a:bodyPr>
          <a:lstStyle/>
          <a:p>
            <a:r>
              <a:rPr lang="sv-SE"/>
              <a:t>Konsekvenser av testverksamhet i egen regi</a:t>
            </a:r>
          </a:p>
        </p:txBody>
      </p:sp>
      <p:sp>
        <p:nvSpPr>
          <p:cNvPr id="3" name="Platshållare för text 2">
            <a:extLst>
              <a:ext uri="{FF2B5EF4-FFF2-40B4-BE49-F238E27FC236}">
                <a16:creationId xmlns:a16="http://schemas.microsoft.com/office/drawing/2014/main" id="{437BCED7-6F99-440B-8AEE-D8EFF96841E5}"/>
              </a:ext>
            </a:extLst>
          </p:cNvPr>
          <p:cNvSpPr>
            <a:spLocks noGrp="1"/>
          </p:cNvSpPr>
          <p:nvPr>
            <p:ph type="body" sz="quarter" idx="13"/>
          </p:nvPr>
        </p:nvSpPr>
        <p:spPr>
          <a:xfrm>
            <a:off x="639763" y="1808163"/>
            <a:ext cx="3735289" cy="4160837"/>
          </a:xfrm>
        </p:spPr>
        <p:txBody>
          <a:bodyPr/>
          <a:lstStyle/>
          <a:p>
            <a:r>
              <a:rPr lang="sv-SE"/>
              <a:t>Personal med pågående smitta skickas hem och minskar smittspridningen</a:t>
            </a:r>
          </a:p>
          <a:p>
            <a:r>
              <a:rPr lang="sv-SE"/>
              <a:t>Bidrar till ökad trygghet bland kunder och personal</a:t>
            </a:r>
          </a:p>
          <a:p>
            <a:r>
              <a:rPr lang="sv-SE"/>
              <a:t>Bild av smittspridning bland kommunens och anordnarnas personal</a:t>
            </a:r>
          </a:p>
          <a:p>
            <a:r>
              <a:rPr lang="sv-SE"/>
              <a:t>Vid flera testomgångar får vi en fördjupad bild av smitt-spridningens utveckling lokalt i Nacka</a:t>
            </a:r>
          </a:p>
          <a:p>
            <a:endParaRPr lang="sv-SE"/>
          </a:p>
          <a:p>
            <a:endParaRPr lang="sv-SE"/>
          </a:p>
          <a:p>
            <a:endParaRPr lang="sv-SE"/>
          </a:p>
          <a:p>
            <a:endParaRPr lang="sv-SE"/>
          </a:p>
        </p:txBody>
      </p:sp>
      <p:sp>
        <p:nvSpPr>
          <p:cNvPr id="4" name="Platshållare för text 3">
            <a:extLst>
              <a:ext uri="{FF2B5EF4-FFF2-40B4-BE49-F238E27FC236}">
                <a16:creationId xmlns:a16="http://schemas.microsoft.com/office/drawing/2014/main" id="{A2CE7FD7-AF2D-49A5-BBE8-C4218D5211F5}"/>
              </a:ext>
            </a:extLst>
          </p:cNvPr>
          <p:cNvSpPr>
            <a:spLocks noGrp="1"/>
          </p:cNvSpPr>
          <p:nvPr>
            <p:ph type="body" sz="quarter" idx="14"/>
          </p:nvPr>
        </p:nvSpPr>
        <p:spPr/>
        <p:txBody>
          <a:bodyPr/>
          <a:lstStyle/>
          <a:p>
            <a:endParaRPr lang="sv-SE"/>
          </a:p>
        </p:txBody>
      </p:sp>
      <p:sp>
        <p:nvSpPr>
          <p:cNvPr id="5" name="Platshållare för text 2">
            <a:extLst>
              <a:ext uri="{FF2B5EF4-FFF2-40B4-BE49-F238E27FC236}">
                <a16:creationId xmlns:a16="http://schemas.microsoft.com/office/drawing/2014/main" id="{98E575BB-47AF-4A36-B250-1299232BD4C4}"/>
              </a:ext>
            </a:extLst>
          </p:cNvPr>
          <p:cNvSpPr txBox="1">
            <a:spLocks/>
          </p:cNvSpPr>
          <p:nvPr/>
        </p:nvSpPr>
        <p:spPr>
          <a:xfrm>
            <a:off x="4668936" y="1790996"/>
            <a:ext cx="3735289" cy="4160837"/>
          </a:xfrm>
          <a:prstGeom prst="rect">
            <a:avLst/>
          </a:prstGeom>
        </p:spPr>
        <p:txBody>
          <a:bodyPr vert="horz"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360000" indent="-228600" algn="l" defTabSz="914400" rtl="0" eaLnBrk="1" latinLnBrk="0" hangingPunct="1">
              <a:lnSpc>
                <a:spcPct val="90000"/>
              </a:lnSpc>
              <a:spcBef>
                <a:spcPts val="500"/>
              </a:spcBef>
              <a:buFont typeface="Gill Sans MT Pro Light" panose="020B0302020104020203" pitchFamily="34" charset="0"/>
              <a:buChar char="­"/>
              <a:defRPr sz="1800" kern="1200">
                <a:solidFill>
                  <a:schemeClr val="tx1"/>
                </a:solidFill>
                <a:latin typeface="+mn-lt"/>
                <a:ea typeface="+mn-ea"/>
                <a:cs typeface="+mn-cs"/>
              </a:defRPr>
            </a:lvl2pPr>
            <a:lvl3pPr marL="540000" indent="-228600" algn="l" defTabSz="914400" rtl="0" eaLnBrk="1" latinLnBrk="0" hangingPunct="1">
              <a:lnSpc>
                <a:spcPct val="90000"/>
              </a:lnSpc>
              <a:spcBef>
                <a:spcPts val="500"/>
              </a:spcBef>
              <a:buFont typeface="Gill Sans MT Pro Light" panose="020B0302020104020203" pitchFamily="34" charset="0"/>
              <a:buChar char="­"/>
              <a:defRPr sz="1600" kern="1200">
                <a:solidFill>
                  <a:schemeClr val="tx1"/>
                </a:solidFill>
                <a:latin typeface="+mn-lt"/>
                <a:ea typeface="+mn-ea"/>
                <a:cs typeface="+mn-cs"/>
              </a:defRPr>
            </a:lvl3pPr>
            <a:lvl4pPr marL="720000" indent="-228600" algn="l" defTabSz="914400" rtl="0" eaLnBrk="1" latinLnBrk="0" hangingPunct="1">
              <a:lnSpc>
                <a:spcPct val="90000"/>
              </a:lnSpc>
              <a:spcBef>
                <a:spcPts val="500"/>
              </a:spcBef>
              <a:buFont typeface="Gill Sans MT Pro Light" panose="020B0302020104020203" pitchFamily="34" charset="0"/>
              <a:buChar char="­"/>
              <a:defRPr sz="1400" kern="1200">
                <a:solidFill>
                  <a:schemeClr val="tx1"/>
                </a:solidFill>
                <a:latin typeface="+mn-lt"/>
                <a:ea typeface="+mn-ea"/>
                <a:cs typeface="+mn-cs"/>
              </a:defRPr>
            </a:lvl4pPr>
            <a:lvl5pPr marL="900000" indent="-228600" algn="l" defTabSz="914400" rtl="0" eaLnBrk="1" latinLnBrk="0" hangingPunct="1">
              <a:lnSpc>
                <a:spcPct val="90000"/>
              </a:lnSpc>
              <a:spcBef>
                <a:spcPts val="500"/>
              </a:spcBef>
              <a:buFont typeface="Gill Sans MT Pro Light" panose="020B0302020104020203" pitchFamily="34" charset="0"/>
              <a:buChar char="­"/>
              <a:defRPr sz="1400" kern="1200">
                <a:solidFill>
                  <a:schemeClr val="tx1"/>
                </a:solidFill>
                <a:latin typeface="+mn-lt"/>
                <a:ea typeface="+mn-ea"/>
                <a:cs typeface="+mn-cs"/>
              </a:defRPr>
            </a:lvl5pPr>
            <a:lvl6pPr marL="1764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01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268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5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705" indent="-179705"/>
            <a:r>
              <a:rPr lang="sv-SE" dirty="0"/>
              <a:t>Antikroppstester journalförs inte och ger därför ingen rätt till smittbärarpenning </a:t>
            </a:r>
          </a:p>
          <a:p>
            <a:pPr marL="179705" indent="-179705"/>
            <a:r>
              <a:rPr lang="sv-SE" dirty="0"/>
              <a:t>Blir hemskickad "frisk" och får sjuklön istället för vanlig lön</a:t>
            </a:r>
          </a:p>
          <a:p>
            <a:pPr marL="179705" indent="-179705"/>
            <a:r>
              <a:rPr lang="sv-SE" dirty="0"/>
              <a:t>Kommunens ansvar vid individens feltolkning av svar</a:t>
            </a:r>
          </a:p>
          <a:p>
            <a:pPr marL="179705" indent="-179705"/>
            <a:r>
              <a:rPr lang="sv-SE" dirty="0"/>
              <a:t>Vissa prover kommer att ge ett felaktigt utslag</a:t>
            </a:r>
          </a:p>
          <a:p>
            <a:pPr marL="179705" indent="-179705"/>
            <a:r>
              <a:rPr lang="sv-SE" dirty="0"/>
              <a:t>Likabehandlingsprincip mellan kundvalen om testerna erbjuds gratis till privata anordnare</a:t>
            </a:r>
          </a:p>
          <a:p>
            <a:pPr marL="179705" indent="-179705"/>
            <a:endParaRPr lang="sv-SE" dirty="0"/>
          </a:p>
        </p:txBody>
      </p:sp>
    </p:spTree>
    <p:extLst>
      <p:ext uri="{BB962C8B-B14F-4D97-AF65-F5344CB8AC3E}">
        <p14:creationId xmlns:p14="http://schemas.microsoft.com/office/powerpoint/2010/main" val="43581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745D99-38A4-4D61-85B4-64E7BD6C2F15}"/>
              </a:ext>
            </a:extLst>
          </p:cNvPr>
          <p:cNvSpPr>
            <a:spLocks noGrp="1"/>
          </p:cNvSpPr>
          <p:nvPr>
            <p:ph type="title"/>
          </p:nvPr>
        </p:nvSpPr>
        <p:spPr/>
        <p:txBody>
          <a:bodyPr/>
          <a:lstStyle/>
          <a:p>
            <a:r>
              <a:rPr lang="sv-SE"/>
              <a:t>Nästa steg</a:t>
            </a:r>
          </a:p>
        </p:txBody>
      </p:sp>
      <p:sp>
        <p:nvSpPr>
          <p:cNvPr id="3" name="Platshållare för text 2">
            <a:extLst>
              <a:ext uri="{FF2B5EF4-FFF2-40B4-BE49-F238E27FC236}">
                <a16:creationId xmlns:a16="http://schemas.microsoft.com/office/drawing/2014/main" id="{FE264957-2322-4ECA-AFBA-9BD0E5249E72}"/>
              </a:ext>
            </a:extLst>
          </p:cNvPr>
          <p:cNvSpPr>
            <a:spLocks noGrp="1"/>
          </p:cNvSpPr>
          <p:nvPr>
            <p:ph type="body" sz="quarter" idx="13"/>
          </p:nvPr>
        </p:nvSpPr>
        <p:spPr/>
        <p:txBody>
          <a:bodyPr/>
          <a:lstStyle/>
          <a:p>
            <a:r>
              <a:rPr lang="sv-SE" dirty="0"/>
              <a:t>Välja samarbetspartner och fastställa ekonomiskt utrymme</a:t>
            </a:r>
          </a:p>
          <a:p>
            <a:r>
              <a:rPr lang="sv-SE" dirty="0"/>
              <a:t>Ta fram prioriteringsordning för testning</a:t>
            </a:r>
          </a:p>
          <a:p>
            <a:r>
              <a:rPr lang="sv-SE" dirty="0"/>
              <a:t>Ta fram planering för testning, struktur och uppföljning av testresultat med samarbetspartner</a:t>
            </a:r>
          </a:p>
          <a:p>
            <a:r>
              <a:rPr lang="sv-SE" dirty="0"/>
              <a:t>Säkerställa kommunikation kring testningen</a:t>
            </a:r>
          </a:p>
          <a:p>
            <a:r>
              <a:rPr lang="sv-SE" dirty="0"/>
              <a:t>Ingå överenskommelse med privata anordnare om testverksamheten</a:t>
            </a:r>
          </a:p>
          <a:p>
            <a:r>
              <a:rPr lang="sv-SE" dirty="0"/>
              <a:t>Genomföra testomgång och återkoppla</a:t>
            </a:r>
          </a:p>
          <a:p>
            <a:r>
              <a:rPr lang="sv-SE" dirty="0"/>
              <a:t>Utvärdering och revidering av upplägg inför kommande tester</a:t>
            </a:r>
          </a:p>
          <a:p>
            <a:r>
              <a:rPr lang="sv-SE" dirty="0"/>
              <a:t>Erbjuda test till all personal innan sommaren</a:t>
            </a:r>
          </a:p>
        </p:txBody>
      </p:sp>
      <p:sp>
        <p:nvSpPr>
          <p:cNvPr id="4" name="Platshållare för text 3">
            <a:extLst>
              <a:ext uri="{FF2B5EF4-FFF2-40B4-BE49-F238E27FC236}">
                <a16:creationId xmlns:a16="http://schemas.microsoft.com/office/drawing/2014/main" id="{DD7AED90-C5F5-4093-AF39-97CA736AC9C7}"/>
              </a:ext>
            </a:extLst>
          </p:cNvPr>
          <p:cNvSpPr>
            <a:spLocks noGrp="1"/>
          </p:cNvSpPr>
          <p:nvPr>
            <p:ph type="body" sz="quarter" idx="14"/>
          </p:nvPr>
        </p:nvSpPr>
        <p:spPr/>
        <p:txBody>
          <a:bodyPr/>
          <a:lstStyle/>
          <a:p>
            <a:endParaRPr lang="sv-SE"/>
          </a:p>
        </p:txBody>
      </p:sp>
    </p:spTree>
    <p:extLst>
      <p:ext uri="{BB962C8B-B14F-4D97-AF65-F5344CB8AC3E}">
        <p14:creationId xmlns:p14="http://schemas.microsoft.com/office/powerpoint/2010/main" val="3154718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29A6A9-FD56-4803-A5BB-D34D7656A78C}"/>
              </a:ext>
            </a:extLst>
          </p:cNvPr>
          <p:cNvSpPr>
            <a:spLocks noGrp="1"/>
          </p:cNvSpPr>
          <p:nvPr>
            <p:ph type="title"/>
          </p:nvPr>
        </p:nvSpPr>
        <p:spPr/>
        <p:txBody>
          <a:bodyPr>
            <a:normAutofit/>
          </a:bodyPr>
          <a:lstStyle/>
          <a:p>
            <a:r>
              <a:rPr lang="sv-SE"/>
              <a:t>Frågor?</a:t>
            </a:r>
          </a:p>
        </p:txBody>
      </p:sp>
      <p:sp>
        <p:nvSpPr>
          <p:cNvPr id="4" name="Platshållare för text 3">
            <a:extLst>
              <a:ext uri="{FF2B5EF4-FFF2-40B4-BE49-F238E27FC236}">
                <a16:creationId xmlns:a16="http://schemas.microsoft.com/office/drawing/2014/main" id="{DC119961-F7F5-447F-A948-C61ED6D3701D}"/>
              </a:ext>
            </a:extLst>
          </p:cNvPr>
          <p:cNvSpPr>
            <a:spLocks noGrp="1"/>
          </p:cNvSpPr>
          <p:nvPr>
            <p:ph type="body" sz="quarter" idx="14"/>
          </p:nvPr>
        </p:nvSpPr>
        <p:spPr/>
        <p:txBody>
          <a:bodyPr/>
          <a:lstStyle/>
          <a:p>
            <a:endParaRPr lang="sv-SE"/>
          </a:p>
        </p:txBody>
      </p:sp>
    </p:spTree>
    <p:extLst>
      <p:ext uri="{BB962C8B-B14F-4D97-AF65-F5344CB8AC3E}">
        <p14:creationId xmlns:p14="http://schemas.microsoft.com/office/powerpoint/2010/main" val="397082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610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3584DF-ED22-46A9-B664-A9F20133E83B}"/>
              </a:ext>
            </a:extLst>
          </p:cNvPr>
          <p:cNvSpPr>
            <a:spLocks noGrp="1"/>
          </p:cNvSpPr>
          <p:nvPr>
            <p:ph type="title"/>
          </p:nvPr>
        </p:nvSpPr>
        <p:spPr/>
        <p:txBody>
          <a:bodyPr>
            <a:normAutofit/>
          </a:bodyPr>
          <a:lstStyle/>
          <a:p>
            <a:r>
              <a:rPr lang="sv-SE" sz="4000"/>
              <a:t>Agenda</a:t>
            </a:r>
          </a:p>
        </p:txBody>
      </p:sp>
      <p:sp>
        <p:nvSpPr>
          <p:cNvPr id="3" name="Platshållare för text 2">
            <a:extLst>
              <a:ext uri="{FF2B5EF4-FFF2-40B4-BE49-F238E27FC236}">
                <a16:creationId xmlns:a16="http://schemas.microsoft.com/office/drawing/2014/main" id="{97FA5D99-89CF-45A7-B261-23E6981E62D0}"/>
              </a:ext>
            </a:extLst>
          </p:cNvPr>
          <p:cNvSpPr>
            <a:spLocks noGrp="1"/>
          </p:cNvSpPr>
          <p:nvPr>
            <p:ph type="body" sz="quarter" idx="13"/>
          </p:nvPr>
        </p:nvSpPr>
        <p:spPr>
          <a:xfrm>
            <a:off x="639763" y="1348581"/>
            <a:ext cx="7764462" cy="4160837"/>
          </a:xfrm>
        </p:spPr>
        <p:txBody>
          <a:bodyPr/>
          <a:lstStyle/>
          <a:p>
            <a:r>
              <a:rPr lang="sv-SE" dirty="0"/>
              <a:t>Syften</a:t>
            </a:r>
          </a:p>
          <a:p>
            <a:r>
              <a:rPr lang="sv-SE" dirty="0"/>
              <a:t>Beslut</a:t>
            </a:r>
          </a:p>
          <a:p>
            <a:r>
              <a:rPr lang="sv-SE" dirty="0"/>
              <a:t>Uppdraget</a:t>
            </a:r>
          </a:p>
          <a:p>
            <a:r>
              <a:rPr lang="sv-SE" dirty="0"/>
              <a:t>Det här gör vi redan idag</a:t>
            </a:r>
          </a:p>
          <a:p>
            <a:r>
              <a:rPr lang="sv-SE" dirty="0"/>
              <a:t>Typ av tester och tillförlitlighet</a:t>
            </a:r>
          </a:p>
          <a:p>
            <a:r>
              <a:rPr lang="sv-SE" dirty="0"/>
              <a:t>Tester vs syften</a:t>
            </a:r>
          </a:p>
          <a:p>
            <a:r>
              <a:rPr lang="sv-SE" dirty="0"/>
              <a:t>Övergripande prioritetsordning</a:t>
            </a:r>
          </a:p>
          <a:p>
            <a:r>
              <a:rPr lang="sv-SE" dirty="0"/>
              <a:t>Tänkbar organisation och lämpliga samarbetspartner</a:t>
            </a:r>
          </a:p>
          <a:p>
            <a:r>
              <a:rPr lang="sv-SE" dirty="0"/>
              <a:t>Volymer och kostnader</a:t>
            </a:r>
          </a:p>
          <a:p>
            <a:r>
              <a:rPr lang="sv-SE" dirty="0"/>
              <a:t>Konsekvenser av testverksamhet i egen regi</a:t>
            </a:r>
          </a:p>
          <a:p>
            <a:r>
              <a:rPr lang="sv-SE" dirty="0"/>
              <a:t>Nästa steg</a:t>
            </a:r>
          </a:p>
          <a:p>
            <a:r>
              <a:rPr lang="sv-SE" dirty="0"/>
              <a:t>Frågor</a:t>
            </a:r>
          </a:p>
          <a:p>
            <a:endParaRPr lang="sv-SE" dirty="0"/>
          </a:p>
        </p:txBody>
      </p:sp>
      <p:sp>
        <p:nvSpPr>
          <p:cNvPr id="4" name="Platshållare för text 3">
            <a:extLst>
              <a:ext uri="{FF2B5EF4-FFF2-40B4-BE49-F238E27FC236}">
                <a16:creationId xmlns:a16="http://schemas.microsoft.com/office/drawing/2014/main" id="{368BABC0-4240-4D26-9955-CE644B2E36E4}"/>
              </a:ext>
            </a:extLst>
          </p:cNvPr>
          <p:cNvSpPr>
            <a:spLocks noGrp="1"/>
          </p:cNvSpPr>
          <p:nvPr>
            <p:ph type="body" sz="quarter" idx="14"/>
          </p:nvPr>
        </p:nvSpPr>
        <p:spPr/>
        <p:txBody>
          <a:bodyPr/>
          <a:lstStyle/>
          <a:p>
            <a:endParaRPr lang="sv-SE"/>
          </a:p>
        </p:txBody>
      </p:sp>
    </p:spTree>
    <p:extLst>
      <p:ext uri="{BB962C8B-B14F-4D97-AF65-F5344CB8AC3E}">
        <p14:creationId xmlns:p14="http://schemas.microsoft.com/office/powerpoint/2010/main" val="4083992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AD063B-9383-49BE-B8B3-1028ECAB931F}"/>
              </a:ext>
            </a:extLst>
          </p:cNvPr>
          <p:cNvSpPr>
            <a:spLocks noGrp="1"/>
          </p:cNvSpPr>
          <p:nvPr>
            <p:ph type="title"/>
          </p:nvPr>
        </p:nvSpPr>
        <p:spPr/>
        <p:txBody>
          <a:bodyPr>
            <a:normAutofit/>
          </a:bodyPr>
          <a:lstStyle/>
          <a:p>
            <a:r>
              <a:rPr lang="sv-SE" sz="3800"/>
              <a:t>Lyssningstips</a:t>
            </a:r>
          </a:p>
        </p:txBody>
      </p:sp>
      <p:sp>
        <p:nvSpPr>
          <p:cNvPr id="4" name="Platshållare för text 3">
            <a:extLst>
              <a:ext uri="{FF2B5EF4-FFF2-40B4-BE49-F238E27FC236}">
                <a16:creationId xmlns:a16="http://schemas.microsoft.com/office/drawing/2014/main" id="{0FF1A74D-4083-4D5D-AEC8-CB437972BB48}"/>
              </a:ext>
            </a:extLst>
          </p:cNvPr>
          <p:cNvSpPr>
            <a:spLocks noGrp="1"/>
          </p:cNvSpPr>
          <p:nvPr>
            <p:ph type="body" sz="quarter" idx="14"/>
          </p:nvPr>
        </p:nvSpPr>
        <p:spPr/>
        <p:txBody>
          <a:bodyPr/>
          <a:lstStyle/>
          <a:p>
            <a:endParaRPr lang="sv-SE"/>
          </a:p>
        </p:txBody>
      </p:sp>
      <p:pic>
        <p:nvPicPr>
          <p:cNvPr id="5" name="Bildobjekt 4">
            <a:extLst>
              <a:ext uri="{FF2B5EF4-FFF2-40B4-BE49-F238E27FC236}">
                <a16:creationId xmlns:a16="http://schemas.microsoft.com/office/drawing/2014/main" id="{F6E92811-19B5-4A73-8D42-294FD5D27B31}"/>
              </a:ext>
            </a:extLst>
          </p:cNvPr>
          <p:cNvPicPr>
            <a:picLocks noChangeAspect="1"/>
          </p:cNvPicPr>
          <p:nvPr/>
        </p:nvPicPr>
        <p:blipFill>
          <a:blip r:embed="rId2"/>
          <a:stretch>
            <a:fillRect/>
          </a:stretch>
        </p:blipFill>
        <p:spPr>
          <a:xfrm>
            <a:off x="639792" y="1402135"/>
            <a:ext cx="7000984" cy="3600171"/>
          </a:xfrm>
          <a:prstGeom prst="rect">
            <a:avLst/>
          </a:prstGeom>
          <a:ln>
            <a:noFill/>
          </a:ln>
          <a:effectLst>
            <a:outerShdw blurRad="292100" dist="139700" dir="2700000" algn="tl" rotWithShape="0">
              <a:srgbClr val="333333">
                <a:alpha val="65000"/>
              </a:srgbClr>
            </a:outerShdw>
          </a:effectLst>
        </p:spPr>
      </p:pic>
      <p:sp>
        <p:nvSpPr>
          <p:cNvPr id="6" name="textruta 5">
            <a:extLst>
              <a:ext uri="{FF2B5EF4-FFF2-40B4-BE49-F238E27FC236}">
                <a16:creationId xmlns:a16="http://schemas.microsoft.com/office/drawing/2014/main" id="{A89BC167-7FA5-4DDA-86B1-90957F7E48AD}"/>
              </a:ext>
            </a:extLst>
          </p:cNvPr>
          <p:cNvSpPr txBox="1"/>
          <p:nvPr/>
        </p:nvSpPr>
        <p:spPr>
          <a:xfrm>
            <a:off x="639792" y="5688106"/>
            <a:ext cx="4181081" cy="369332"/>
          </a:xfrm>
          <a:prstGeom prst="rect">
            <a:avLst/>
          </a:prstGeom>
          <a:noFill/>
        </p:spPr>
        <p:txBody>
          <a:bodyPr wrap="none" rtlCol="0">
            <a:spAutoFit/>
          </a:bodyPr>
          <a:lstStyle/>
          <a:p>
            <a:r>
              <a:rPr lang="sv-SE">
                <a:hlinkClick r:id="rId3"/>
              </a:rPr>
              <a:t>https://www.radioplay.se/podcast/studio-dn</a:t>
            </a:r>
            <a:endParaRPr lang="sv-SE"/>
          </a:p>
        </p:txBody>
      </p:sp>
    </p:spTree>
    <p:extLst>
      <p:ext uri="{BB962C8B-B14F-4D97-AF65-F5344CB8AC3E}">
        <p14:creationId xmlns:p14="http://schemas.microsoft.com/office/powerpoint/2010/main" val="1642464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32738201-67F6-4B68-8680-B53133FE5FD9}"/>
              </a:ext>
            </a:extLst>
          </p:cNvPr>
          <p:cNvPicPr>
            <a:picLocks noChangeAspect="1"/>
          </p:cNvPicPr>
          <p:nvPr/>
        </p:nvPicPr>
        <p:blipFill>
          <a:blip r:embed="rId2"/>
          <a:stretch>
            <a:fillRect/>
          </a:stretch>
        </p:blipFill>
        <p:spPr>
          <a:xfrm>
            <a:off x="489137" y="430304"/>
            <a:ext cx="4405592" cy="4708811"/>
          </a:xfrm>
          <a:prstGeom prst="rect">
            <a:avLst/>
          </a:prstGeom>
          <a:ln>
            <a:noFill/>
          </a:ln>
          <a:effectLst>
            <a:outerShdw blurRad="292100" dist="139700" dir="2700000" algn="tl" rotWithShape="0">
              <a:srgbClr val="333333">
                <a:alpha val="65000"/>
              </a:srgbClr>
            </a:outerShdw>
          </a:effectLst>
        </p:spPr>
      </p:pic>
      <p:pic>
        <p:nvPicPr>
          <p:cNvPr id="3" name="Bildobjekt 2">
            <a:extLst>
              <a:ext uri="{FF2B5EF4-FFF2-40B4-BE49-F238E27FC236}">
                <a16:creationId xmlns:a16="http://schemas.microsoft.com/office/drawing/2014/main" id="{AC61A554-9256-483F-A719-650C59E38ED9}"/>
              </a:ext>
            </a:extLst>
          </p:cNvPr>
          <p:cNvPicPr>
            <a:picLocks noChangeAspect="1"/>
          </p:cNvPicPr>
          <p:nvPr/>
        </p:nvPicPr>
        <p:blipFill>
          <a:blip r:embed="rId3"/>
          <a:stretch>
            <a:fillRect/>
          </a:stretch>
        </p:blipFill>
        <p:spPr>
          <a:xfrm>
            <a:off x="6096000" y="309280"/>
            <a:ext cx="5010150" cy="3867150"/>
          </a:xfrm>
          <a:prstGeom prst="rect">
            <a:avLst/>
          </a:prstGeom>
          <a:ln>
            <a:noFill/>
          </a:ln>
          <a:effectLst>
            <a:outerShdw blurRad="292100" dist="139700" dir="2700000" algn="tl" rotWithShape="0">
              <a:srgbClr val="333333">
                <a:alpha val="65000"/>
              </a:srgbClr>
            </a:outerShdw>
          </a:effectLst>
        </p:spPr>
      </p:pic>
      <p:sp>
        <p:nvSpPr>
          <p:cNvPr id="4" name="Frihandsfigur: Form 3">
            <a:extLst>
              <a:ext uri="{FF2B5EF4-FFF2-40B4-BE49-F238E27FC236}">
                <a16:creationId xmlns:a16="http://schemas.microsoft.com/office/drawing/2014/main" id="{D1142738-53CF-41BE-A906-A629C32D8371}"/>
              </a:ext>
            </a:extLst>
          </p:cNvPr>
          <p:cNvSpPr/>
          <p:nvPr/>
        </p:nvSpPr>
        <p:spPr>
          <a:xfrm>
            <a:off x="6096000" y="3307976"/>
            <a:ext cx="5010150" cy="868454"/>
          </a:xfrm>
          <a:custGeom>
            <a:avLst/>
            <a:gdLst>
              <a:gd name="connsiteX0" fmla="*/ 2487706 w 5217459"/>
              <a:gd name="connsiteY0" fmla="*/ 134471 h 1049125"/>
              <a:gd name="connsiteX1" fmla="*/ 2164977 w 5217459"/>
              <a:gd name="connsiteY1" fmla="*/ 147918 h 1049125"/>
              <a:gd name="connsiteX2" fmla="*/ 1586753 w 5217459"/>
              <a:gd name="connsiteY2" fmla="*/ 134471 h 1049125"/>
              <a:gd name="connsiteX3" fmla="*/ 1344706 w 5217459"/>
              <a:gd name="connsiteY3" fmla="*/ 121024 h 1049125"/>
              <a:gd name="connsiteX4" fmla="*/ 1035424 w 5217459"/>
              <a:gd name="connsiteY4" fmla="*/ 107577 h 1049125"/>
              <a:gd name="connsiteX5" fmla="*/ 833718 w 5217459"/>
              <a:gd name="connsiteY5" fmla="*/ 94130 h 1049125"/>
              <a:gd name="connsiteX6" fmla="*/ 537882 w 5217459"/>
              <a:gd name="connsiteY6" fmla="*/ 80683 h 1049125"/>
              <a:gd name="connsiteX7" fmla="*/ 443753 w 5217459"/>
              <a:gd name="connsiteY7" fmla="*/ 53789 h 1049125"/>
              <a:gd name="connsiteX8" fmla="*/ 268941 w 5217459"/>
              <a:gd name="connsiteY8" fmla="*/ 67236 h 1049125"/>
              <a:gd name="connsiteX9" fmla="*/ 188259 w 5217459"/>
              <a:gd name="connsiteY9" fmla="*/ 107577 h 1049125"/>
              <a:gd name="connsiteX10" fmla="*/ 121024 w 5217459"/>
              <a:gd name="connsiteY10" fmla="*/ 161365 h 1049125"/>
              <a:gd name="connsiteX11" fmla="*/ 40341 w 5217459"/>
              <a:gd name="connsiteY11" fmla="*/ 268942 h 1049125"/>
              <a:gd name="connsiteX12" fmla="*/ 13447 w 5217459"/>
              <a:gd name="connsiteY12" fmla="*/ 349624 h 1049125"/>
              <a:gd name="connsiteX13" fmla="*/ 0 w 5217459"/>
              <a:gd name="connsiteY13" fmla="*/ 389965 h 1049125"/>
              <a:gd name="connsiteX14" fmla="*/ 13447 w 5217459"/>
              <a:gd name="connsiteY14" fmla="*/ 564777 h 1049125"/>
              <a:gd name="connsiteX15" fmla="*/ 80682 w 5217459"/>
              <a:gd name="connsiteY15" fmla="*/ 632012 h 1049125"/>
              <a:gd name="connsiteX16" fmla="*/ 107577 w 5217459"/>
              <a:gd name="connsiteY16" fmla="*/ 658906 h 1049125"/>
              <a:gd name="connsiteX17" fmla="*/ 134471 w 5217459"/>
              <a:gd name="connsiteY17" fmla="*/ 699247 h 1049125"/>
              <a:gd name="connsiteX18" fmla="*/ 201706 w 5217459"/>
              <a:gd name="connsiteY18" fmla="*/ 753036 h 1049125"/>
              <a:gd name="connsiteX19" fmla="*/ 255494 w 5217459"/>
              <a:gd name="connsiteY19" fmla="*/ 793377 h 1049125"/>
              <a:gd name="connsiteX20" fmla="*/ 376518 w 5217459"/>
              <a:gd name="connsiteY20" fmla="*/ 833718 h 1049125"/>
              <a:gd name="connsiteX21" fmla="*/ 510988 w 5217459"/>
              <a:gd name="connsiteY21" fmla="*/ 914400 h 1049125"/>
              <a:gd name="connsiteX22" fmla="*/ 605118 w 5217459"/>
              <a:gd name="connsiteY22" fmla="*/ 995083 h 1049125"/>
              <a:gd name="connsiteX23" fmla="*/ 981635 w 5217459"/>
              <a:gd name="connsiteY23" fmla="*/ 981636 h 1049125"/>
              <a:gd name="connsiteX24" fmla="*/ 1048871 w 5217459"/>
              <a:gd name="connsiteY24" fmla="*/ 968189 h 1049125"/>
              <a:gd name="connsiteX25" fmla="*/ 1129553 w 5217459"/>
              <a:gd name="connsiteY25" fmla="*/ 954742 h 1049125"/>
              <a:gd name="connsiteX26" fmla="*/ 1250577 w 5217459"/>
              <a:gd name="connsiteY26" fmla="*/ 941295 h 1049125"/>
              <a:gd name="connsiteX27" fmla="*/ 1385047 w 5217459"/>
              <a:gd name="connsiteY27" fmla="*/ 914400 h 1049125"/>
              <a:gd name="connsiteX28" fmla="*/ 1425388 w 5217459"/>
              <a:gd name="connsiteY28" fmla="*/ 900953 h 1049125"/>
              <a:gd name="connsiteX29" fmla="*/ 1479177 w 5217459"/>
              <a:gd name="connsiteY29" fmla="*/ 887506 h 1049125"/>
              <a:gd name="connsiteX30" fmla="*/ 1559859 w 5217459"/>
              <a:gd name="connsiteY30" fmla="*/ 860612 h 1049125"/>
              <a:gd name="connsiteX31" fmla="*/ 1600200 w 5217459"/>
              <a:gd name="connsiteY31" fmla="*/ 847165 h 1049125"/>
              <a:gd name="connsiteX32" fmla="*/ 2380129 w 5217459"/>
              <a:gd name="connsiteY32" fmla="*/ 860612 h 1049125"/>
              <a:gd name="connsiteX33" fmla="*/ 2433918 w 5217459"/>
              <a:gd name="connsiteY33" fmla="*/ 874059 h 1049125"/>
              <a:gd name="connsiteX34" fmla="*/ 2595282 w 5217459"/>
              <a:gd name="connsiteY34" fmla="*/ 900953 h 1049125"/>
              <a:gd name="connsiteX35" fmla="*/ 2756647 w 5217459"/>
              <a:gd name="connsiteY35" fmla="*/ 927847 h 1049125"/>
              <a:gd name="connsiteX36" fmla="*/ 2904565 w 5217459"/>
              <a:gd name="connsiteY36" fmla="*/ 968189 h 1049125"/>
              <a:gd name="connsiteX37" fmla="*/ 3012141 w 5217459"/>
              <a:gd name="connsiteY37" fmla="*/ 981636 h 1049125"/>
              <a:gd name="connsiteX38" fmla="*/ 3065929 w 5217459"/>
              <a:gd name="connsiteY38" fmla="*/ 995083 h 1049125"/>
              <a:gd name="connsiteX39" fmla="*/ 3267635 w 5217459"/>
              <a:gd name="connsiteY39" fmla="*/ 1021977 h 1049125"/>
              <a:gd name="connsiteX40" fmla="*/ 3307977 w 5217459"/>
              <a:gd name="connsiteY40" fmla="*/ 1035424 h 1049125"/>
              <a:gd name="connsiteX41" fmla="*/ 3657600 w 5217459"/>
              <a:gd name="connsiteY41" fmla="*/ 1035424 h 1049125"/>
              <a:gd name="connsiteX42" fmla="*/ 3805518 w 5217459"/>
              <a:gd name="connsiteY42" fmla="*/ 1008530 h 1049125"/>
              <a:gd name="connsiteX43" fmla="*/ 3993777 w 5217459"/>
              <a:gd name="connsiteY43" fmla="*/ 981636 h 1049125"/>
              <a:gd name="connsiteX44" fmla="*/ 4397188 w 5217459"/>
              <a:gd name="connsiteY44" fmla="*/ 995083 h 1049125"/>
              <a:gd name="connsiteX45" fmla="*/ 4491318 w 5217459"/>
              <a:gd name="connsiteY45" fmla="*/ 1008530 h 1049125"/>
              <a:gd name="connsiteX46" fmla="*/ 4598894 w 5217459"/>
              <a:gd name="connsiteY46" fmla="*/ 1021977 h 1049125"/>
              <a:gd name="connsiteX47" fmla="*/ 4787153 w 5217459"/>
              <a:gd name="connsiteY47" fmla="*/ 1035424 h 1049125"/>
              <a:gd name="connsiteX48" fmla="*/ 5042647 w 5217459"/>
              <a:gd name="connsiteY48" fmla="*/ 1021977 h 1049125"/>
              <a:gd name="connsiteX49" fmla="*/ 5109882 w 5217459"/>
              <a:gd name="connsiteY49" fmla="*/ 954742 h 1049125"/>
              <a:gd name="connsiteX50" fmla="*/ 5190565 w 5217459"/>
              <a:gd name="connsiteY50" fmla="*/ 833718 h 1049125"/>
              <a:gd name="connsiteX51" fmla="*/ 5217459 w 5217459"/>
              <a:gd name="connsiteY51" fmla="*/ 712695 h 1049125"/>
              <a:gd name="connsiteX52" fmla="*/ 5204012 w 5217459"/>
              <a:gd name="connsiteY52" fmla="*/ 564777 h 1049125"/>
              <a:gd name="connsiteX53" fmla="*/ 5177118 w 5217459"/>
              <a:gd name="connsiteY53" fmla="*/ 457200 h 1049125"/>
              <a:gd name="connsiteX54" fmla="*/ 5163671 w 5217459"/>
              <a:gd name="connsiteY54" fmla="*/ 403412 h 1049125"/>
              <a:gd name="connsiteX55" fmla="*/ 5096435 w 5217459"/>
              <a:gd name="connsiteY55" fmla="*/ 336177 h 1049125"/>
              <a:gd name="connsiteX56" fmla="*/ 4975412 w 5217459"/>
              <a:gd name="connsiteY56" fmla="*/ 268942 h 1049125"/>
              <a:gd name="connsiteX57" fmla="*/ 4935071 w 5217459"/>
              <a:gd name="connsiteY57" fmla="*/ 242047 h 1049125"/>
              <a:gd name="connsiteX58" fmla="*/ 4773706 w 5217459"/>
              <a:gd name="connsiteY58" fmla="*/ 201706 h 1049125"/>
              <a:gd name="connsiteX59" fmla="*/ 4733365 w 5217459"/>
              <a:gd name="connsiteY59" fmla="*/ 188259 h 1049125"/>
              <a:gd name="connsiteX60" fmla="*/ 4639235 w 5217459"/>
              <a:gd name="connsiteY60" fmla="*/ 174812 h 1049125"/>
              <a:gd name="connsiteX61" fmla="*/ 4074459 w 5217459"/>
              <a:gd name="connsiteY61" fmla="*/ 174812 h 1049125"/>
              <a:gd name="connsiteX62" fmla="*/ 3913094 w 5217459"/>
              <a:gd name="connsiteY62" fmla="*/ 161365 h 1049125"/>
              <a:gd name="connsiteX63" fmla="*/ 3832412 w 5217459"/>
              <a:gd name="connsiteY63" fmla="*/ 134471 h 1049125"/>
              <a:gd name="connsiteX64" fmla="*/ 3792071 w 5217459"/>
              <a:gd name="connsiteY64" fmla="*/ 121024 h 1049125"/>
              <a:gd name="connsiteX65" fmla="*/ 3697941 w 5217459"/>
              <a:gd name="connsiteY65" fmla="*/ 94130 h 1049125"/>
              <a:gd name="connsiteX66" fmla="*/ 3644153 w 5217459"/>
              <a:gd name="connsiteY66" fmla="*/ 80683 h 1049125"/>
              <a:gd name="connsiteX67" fmla="*/ 3576918 w 5217459"/>
              <a:gd name="connsiteY67" fmla="*/ 53789 h 1049125"/>
              <a:gd name="connsiteX68" fmla="*/ 3482788 w 5217459"/>
              <a:gd name="connsiteY68" fmla="*/ 26895 h 1049125"/>
              <a:gd name="connsiteX69" fmla="*/ 3348318 w 5217459"/>
              <a:gd name="connsiteY69" fmla="*/ 13447 h 1049125"/>
              <a:gd name="connsiteX70" fmla="*/ 3267635 w 5217459"/>
              <a:gd name="connsiteY70" fmla="*/ 0 h 1049125"/>
              <a:gd name="connsiteX71" fmla="*/ 3012141 w 5217459"/>
              <a:gd name="connsiteY71" fmla="*/ 13447 h 1049125"/>
              <a:gd name="connsiteX72" fmla="*/ 2931459 w 5217459"/>
              <a:gd name="connsiteY72" fmla="*/ 26895 h 1049125"/>
              <a:gd name="connsiteX73" fmla="*/ 2837329 w 5217459"/>
              <a:gd name="connsiteY73" fmla="*/ 40342 h 1049125"/>
              <a:gd name="connsiteX74" fmla="*/ 2743200 w 5217459"/>
              <a:gd name="connsiteY74" fmla="*/ 67236 h 1049125"/>
              <a:gd name="connsiteX75" fmla="*/ 2554941 w 5217459"/>
              <a:gd name="connsiteY75" fmla="*/ 107577 h 1049125"/>
              <a:gd name="connsiteX76" fmla="*/ 2487706 w 5217459"/>
              <a:gd name="connsiteY76" fmla="*/ 134471 h 104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217459" h="1049125">
                <a:moveTo>
                  <a:pt x="2487706" y="134471"/>
                </a:moveTo>
                <a:cubicBezTo>
                  <a:pt x="2335735" y="225653"/>
                  <a:pt x="2483501" y="155326"/>
                  <a:pt x="2164977" y="147918"/>
                </a:cubicBezTo>
                <a:lnTo>
                  <a:pt x="1586753" y="134471"/>
                </a:lnTo>
                <a:lnTo>
                  <a:pt x="1344706" y="121024"/>
                </a:lnTo>
                <a:lnTo>
                  <a:pt x="1035424" y="107577"/>
                </a:lnTo>
                <a:cubicBezTo>
                  <a:pt x="968133" y="104035"/>
                  <a:pt x="901004" y="97767"/>
                  <a:pt x="833718" y="94130"/>
                </a:cubicBezTo>
                <a:lnTo>
                  <a:pt x="537882" y="80683"/>
                </a:lnTo>
                <a:cubicBezTo>
                  <a:pt x="518858" y="74342"/>
                  <a:pt x="460638" y="53789"/>
                  <a:pt x="443753" y="53789"/>
                </a:cubicBezTo>
                <a:cubicBezTo>
                  <a:pt x="385310" y="53789"/>
                  <a:pt x="327212" y="62754"/>
                  <a:pt x="268941" y="67236"/>
                </a:cubicBezTo>
                <a:cubicBezTo>
                  <a:pt x="236131" y="78173"/>
                  <a:pt x="214326" y="81510"/>
                  <a:pt x="188259" y="107577"/>
                </a:cubicBezTo>
                <a:cubicBezTo>
                  <a:pt x="127435" y="168401"/>
                  <a:pt x="199560" y="135186"/>
                  <a:pt x="121024" y="161365"/>
                </a:cubicBezTo>
                <a:cubicBezTo>
                  <a:pt x="60202" y="252596"/>
                  <a:pt x="90090" y="219191"/>
                  <a:pt x="40341" y="268942"/>
                </a:cubicBezTo>
                <a:lnTo>
                  <a:pt x="13447" y="349624"/>
                </a:lnTo>
                <a:lnTo>
                  <a:pt x="0" y="389965"/>
                </a:lnTo>
                <a:cubicBezTo>
                  <a:pt x="4482" y="448236"/>
                  <a:pt x="2677" y="507335"/>
                  <a:pt x="13447" y="564777"/>
                </a:cubicBezTo>
                <a:cubicBezTo>
                  <a:pt x="20566" y="602745"/>
                  <a:pt x="55634" y="611974"/>
                  <a:pt x="80682" y="632012"/>
                </a:cubicBezTo>
                <a:cubicBezTo>
                  <a:pt x="90582" y="639932"/>
                  <a:pt x="99657" y="649006"/>
                  <a:pt x="107577" y="658906"/>
                </a:cubicBezTo>
                <a:cubicBezTo>
                  <a:pt x="117673" y="671526"/>
                  <a:pt x="124375" y="686627"/>
                  <a:pt x="134471" y="699247"/>
                </a:cubicBezTo>
                <a:cubicBezTo>
                  <a:pt x="158460" y="729233"/>
                  <a:pt x="169087" y="729737"/>
                  <a:pt x="201706" y="753036"/>
                </a:cubicBezTo>
                <a:cubicBezTo>
                  <a:pt x="219943" y="766063"/>
                  <a:pt x="235903" y="782493"/>
                  <a:pt x="255494" y="793377"/>
                </a:cubicBezTo>
                <a:cubicBezTo>
                  <a:pt x="296925" y="816394"/>
                  <a:pt x="332207" y="822640"/>
                  <a:pt x="376518" y="833718"/>
                </a:cubicBezTo>
                <a:cubicBezTo>
                  <a:pt x="418962" y="854940"/>
                  <a:pt x="478534" y="881946"/>
                  <a:pt x="510988" y="914400"/>
                </a:cubicBezTo>
                <a:cubicBezTo>
                  <a:pt x="576205" y="979617"/>
                  <a:pt x="543679" y="954124"/>
                  <a:pt x="605118" y="995083"/>
                </a:cubicBezTo>
                <a:cubicBezTo>
                  <a:pt x="730624" y="990601"/>
                  <a:pt x="856279" y="989233"/>
                  <a:pt x="981635" y="981636"/>
                </a:cubicBezTo>
                <a:cubicBezTo>
                  <a:pt x="1004449" y="980253"/>
                  <a:pt x="1026384" y="972278"/>
                  <a:pt x="1048871" y="968189"/>
                </a:cubicBezTo>
                <a:cubicBezTo>
                  <a:pt x="1075696" y="963312"/>
                  <a:pt x="1102527" y="958345"/>
                  <a:pt x="1129553" y="954742"/>
                </a:cubicBezTo>
                <a:cubicBezTo>
                  <a:pt x="1169787" y="949378"/>
                  <a:pt x="1210343" y="946660"/>
                  <a:pt x="1250577" y="941295"/>
                </a:cubicBezTo>
                <a:cubicBezTo>
                  <a:pt x="1300101" y="934692"/>
                  <a:pt x="1338285" y="927761"/>
                  <a:pt x="1385047" y="914400"/>
                </a:cubicBezTo>
                <a:cubicBezTo>
                  <a:pt x="1398676" y="910506"/>
                  <a:pt x="1411759" y="904847"/>
                  <a:pt x="1425388" y="900953"/>
                </a:cubicBezTo>
                <a:cubicBezTo>
                  <a:pt x="1443158" y="895876"/>
                  <a:pt x="1461475" y="892817"/>
                  <a:pt x="1479177" y="887506"/>
                </a:cubicBezTo>
                <a:cubicBezTo>
                  <a:pt x="1506330" y="879360"/>
                  <a:pt x="1532965" y="869577"/>
                  <a:pt x="1559859" y="860612"/>
                </a:cubicBezTo>
                <a:lnTo>
                  <a:pt x="1600200" y="847165"/>
                </a:lnTo>
                <a:lnTo>
                  <a:pt x="2380129" y="860612"/>
                </a:lnTo>
                <a:cubicBezTo>
                  <a:pt x="2398601" y="861208"/>
                  <a:pt x="2415753" y="870653"/>
                  <a:pt x="2433918" y="874059"/>
                </a:cubicBezTo>
                <a:cubicBezTo>
                  <a:pt x="2487514" y="884108"/>
                  <a:pt x="2541811" y="890259"/>
                  <a:pt x="2595282" y="900953"/>
                </a:cubicBezTo>
                <a:cubicBezTo>
                  <a:pt x="2693597" y="920616"/>
                  <a:pt x="2639892" y="911168"/>
                  <a:pt x="2756647" y="927847"/>
                </a:cubicBezTo>
                <a:cubicBezTo>
                  <a:pt x="2804141" y="943680"/>
                  <a:pt x="2856024" y="962121"/>
                  <a:pt x="2904565" y="968189"/>
                </a:cubicBezTo>
                <a:cubicBezTo>
                  <a:pt x="2940424" y="972671"/>
                  <a:pt x="2976495" y="975695"/>
                  <a:pt x="3012141" y="981636"/>
                </a:cubicBezTo>
                <a:cubicBezTo>
                  <a:pt x="3030371" y="984674"/>
                  <a:pt x="3047807" y="991459"/>
                  <a:pt x="3065929" y="995083"/>
                </a:cubicBezTo>
                <a:cubicBezTo>
                  <a:pt x="3141377" y="1010173"/>
                  <a:pt x="3186908" y="1013007"/>
                  <a:pt x="3267635" y="1021977"/>
                </a:cubicBezTo>
                <a:cubicBezTo>
                  <a:pt x="3281082" y="1026459"/>
                  <a:pt x="3293995" y="1033094"/>
                  <a:pt x="3307977" y="1035424"/>
                </a:cubicBezTo>
                <a:cubicBezTo>
                  <a:pt x="3456357" y="1060154"/>
                  <a:pt x="3479704" y="1045888"/>
                  <a:pt x="3657600" y="1035424"/>
                </a:cubicBezTo>
                <a:cubicBezTo>
                  <a:pt x="3730598" y="1011091"/>
                  <a:pt x="3688023" y="1022353"/>
                  <a:pt x="3805518" y="1008530"/>
                </a:cubicBezTo>
                <a:cubicBezTo>
                  <a:pt x="3960664" y="990278"/>
                  <a:pt x="3880316" y="1004328"/>
                  <a:pt x="3993777" y="981636"/>
                </a:cubicBezTo>
                <a:cubicBezTo>
                  <a:pt x="4128247" y="986118"/>
                  <a:pt x="4262839" y="987821"/>
                  <a:pt x="4397188" y="995083"/>
                </a:cubicBezTo>
                <a:cubicBezTo>
                  <a:pt x="4428837" y="996794"/>
                  <a:pt x="4459901" y="1004341"/>
                  <a:pt x="4491318" y="1008530"/>
                </a:cubicBezTo>
                <a:cubicBezTo>
                  <a:pt x="4527139" y="1013306"/>
                  <a:pt x="4562905" y="1018705"/>
                  <a:pt x="4598894" y="1021977"/>
                </a:cubicBezTo>
                <a:cubicBezTo>
                  <a:pt x="4661549" y="1027673"/>
                  <a:pt x="4724400" y="1030942"/>
                  <a:pt x="4787153" y="1035424"/>
                </a:cubicBezTo>
                <a:cubicBezTo>
                  <a:pt x="4872318" y="1030942"/>
                  <a:pt x="4958146" y="1033500"/>
                  <a:pt x="5042647" y="1021977"/>
                </a:cubicBezTo>
                <a:cubicBezTo>
                  <a:pt x="5076700" y="1017333"/>
                  <a:pt x="5093758" y="977315"/>
                  <a:pt x="5109882" y="954742"/>
                </a:cubicBezTo>
                <a:cubicBezTo>
                  <a:pt x="5147420" y="902190"/>
                  <a:pt x="5160251" y="894346"/>
                  <a:pt x="5190565" y="833718"/>
                </a:cubicBezTo>
                <a:cubicBezTo>
                  <a:pt x="5207117" y="800615"/>
                  <a:pt x="5212294" y="743683"/>
                  <a:pt x="5217459" y="712695"/>
                </a:cubicBezTo>
                <a:cubicBezTo>
                  <a:pt x="5212977" y="663389"/>
                  <a:pt x="5210153" y="613904"/>
                  <a:pt x="5204012" y="564777"/>
                </a:cubicBezTo>
                <a:cubicBezTo>
                  <a:pt x="5194899" y="491877"/>
                  <a:pt x="5193380" y="514118"/>
                  <a:pt x="5177118" y="457200"/>
                </a:cubicBezTo>
                <a:cubicBezTo>
                  <a:pt x="5172041" y="439430"/>
                  <a:pt x="5170951" y="420399"/>
                  <a:pt x="5163671" y="403412"/>
                </a:cubicBezTo>
                <a:cubicBezTo>
                  <a:pt x="5144687" y="359115"/>
                  <a:pt x="5133349" y="362544"/>
                  <a:pt x="5096435" y="336177"/>
                </a:cubicBezTo>
                <a:cubicBezTo>
                  <a:pt x="4972995" y="248006"/>
                  <a:pt x="5117675" y="340075"/>
                  <a:pt x="4975412" y="268942"/>
                </a:cubicBezTo>
                <a:cubicBezTo>
                  <a:pt x="4960957" y="261714"/>
                  <a:pt x="4949840" y="248611"/>
                  <a:pt x="4935071" y="242047"/>
                </a:cubicBezTo>
                <a:cubicBezTo>
                  <a:pt x="4853559" y="205819"/>
                  <a:pt x="4858272" y="220498"/>
                  <a:pt x="4773706" y="201706"/>
                </a:cubicBezTo>
                <a:cubicBezTo>
                  <a:pt x="4759869" y="198631"/>
                  <a:pt x="4747264" y="191039"/>
                  <a:pt x="4733365" y="188259"/>
                </a:cubicBezTo>
                <a:cubicBezTo>
                  <a:pt x="4702285" y="182043"/>
                  <a:pt x="4670612" y="179294"/>
                  <a:pt x="4639235" y="174812"/>
                </a:cubicBezTo>
                <a:cubicBezTo>
                  <a:pt x="4429640" y="104947"/>
                  <a:pt x="4654495" y="174812"/>
                  <a:pt x="4074459" y="174812"/>
                </a:cubicBezTo>
                <a:cubicBezTo>
                  <a:pt x="4020484" y="174812"/>
                  <a:pt x="3966882" y="165847"/>
                  <a:pt x="3913094" y="161365"/>
                </a:cubicBezTo>
                <a:lnTo>
                  <a:pt x="3832412" y="134471"/>
                </a:lnTo>
                <a:cubicBezTo>
                  <a:pt x="3818965" y="129989"/>
                  <a:pt x="3805822" y="124462"/>
                  <a:pt x="3792071" y="121024"/>
                </a:cubicBezTo>
                <a:cubicBezTo>
                  <a:pt x="3623931" y="78990"/>
                  <a:pt x="3832970" y="132710"/>
                  <a:pt x="3697941" y="94130"/>
                </a:cubicBezTo>
                <a:cubicBezTo>
                  <a:pt x="3680171" y="89053"/>
                  <a:pt x="3661686" y="86527"/>
                  <a:pt x="3644153" y="80683"/>
                </a:cubicBezTo>
                <a:cubicBezTo>
                  <a:pt x="3621254" y="73050"/>
                  <a:pt x="3599519" y="62264"/>
                  <a:pt x="3576918" y="53789"/>
                </a:cubicBezTo>
                <a:cubicBezTo>
                  <a:pt x="3553338" y="44946"/>
                  <a:pt x="3505614" y="30156"/>
                  <a:pt x="3482788" y="26895"/>
                </a:cubicBezTo>
                <a:cubicBezTo>
                  <a:pt x="3438194" y="20524"/>
                  <a:pt x="3393017" y="19035"/>
                  <a:pt x="3348318" y="13447"/>
                </a:cubicBezTo>
                <a:cubicBezTo>
                  <a:pt x="3321263" y="10065"/>
                  <a:pt x="3294529" y="4482"/>
                  <a:pt x="3267635" y="0"/>
                </a:cubicBezTo>
                <a:cubicBezTo>
                  <a:pt x="3182470" y="4482"/>
                  <a:pt x="3097152" y="6646"/>
                  <a:pt x="3012141" y="13447"/>
                </a:cubicBezTo>
                <a:cubicBezTo>
                  <a:pt x="2984963" y="15621"/>
                  <a:pt x="2958407" y="22749"/>
                  <a:pt x="2931459" y="26895"/>
                </a:cubicBezTo>
                <a:cubicBezTo>
                  <a:pt x="2900132" y="31715"/>
                  <a:pt x="2868513" y="34672"/>
                  <a:pt x="2837329" y="40342"/>
                </a:cubicBezTo>
                <a:cubicBezTo>
                  <a:pt x="2770140" y="52558"/>
                  <a:pt x="2800805" y="51525"/>
                  <a:pt x="2743200" y="67236"/>
                </a:cubicBezTo>
                <a:cubicBezTo>
                  <a:pt x="2637892" y="95956"/>
                  <a:pt x="2650898" y="91584"/>
                  <a:pt x="2554941" y="107577"/>
                </a:cubicBezTo>
                <a:cubicBezTo>
                  <a:pt x="2506095" y="123859"/>
                  <a:pt x="2528774" y="121024"/>
                  <a:pt x="2487706" y="134471"/>
                </a:cubicBez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DFEED262-F341-42D1-90D8-3A3D26325D7B}"/>
              </a:ext>
            </a:extLst>
          </p:cNvPr>
          <p:cNvPicPr>
            <a:picLocks noChangeAspect="1"/>
          </p:cNvPicPr>
          <p:nvPr/>
        </p:nvPicPr>
        <p:blipFill>
          <a:blip r:embed="rId4"/>
          <a:stretch>
            <a:fillRect/>
          </a:stretch>
        </p:blipFill>
        <p:spPr>
          <a:xfrm>
            <a:off x="6096000" y="4428265"/>
            <a:ext cx="1921782" cy="2120455"/>
          </a:xfrm>
          <a:prstGeom prst="rect">
            <a:avLst/>
          </a:prstGeom>
          <a:ln>
            <a:noFill/>
          </a:ln>
          <a:effectLst>
            <a:outerShdw blurRad="292100" dist="139700" dir="2700000" algn="tl" rotWithShape="0">
              <a:srgbClr val="333333">
                <a:alpha val="65000"/>
              </a:srgbClr>
            </a:outerShdw>
          </a:effectLst>
        </p:spPr>
      </p:pic>
      <p:pic>
        <p:nvPicPr>
          <p:cNvPr id="6" name="Bildobjekt 5">
            <a:extLst>
              <a:ext uri="{FF2B5EF4-FFF2-40B4-BE49-F238E27FC236}">
                <a16:creationId xmlns:a16="http://schemas.microsoft.com/office/drawing/2014/main" id="{489F7618-CE79-4383-A2F4-17F77DDD3053}"/>
              </a:ext>
            </a:extLst>
          </p:cNvPr>
          <p:cNvPicPr>
            <a:picLocks noChangeAspect="1"/>
          </p:cNvPicPr>
          <p:nvPr/>
        </p:nvPicPr>
        <p:blipFill>
          <a:blip r:embed="rId5"/>
          <a:stretch>
            <a:fillRect/>
          </a:stretch>
        </p:blipFill>
        <p:spPr>
          <a:xfrm>
            <a:off x="2263169" y="3550788"/>
            <a:ext cx="3416393" cy="29979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46642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5AF7F5-BF4A-404E-B01B-8642905F01E1}"/>
              </a:ext>
            </a:extLst>
          </p:cNvPr>
          <p:cNvSpPr>
            <a:spLocks noGrp="1"/>
          </p:cNvSpPr>
          <p:nvPr>
            <p:ph type="title"/>
          </p:nvPr>
        </p:nvSpPr>
        <p:spPr/>
        <p:txBody>
          <a:bodyPr>
            <a:normAutofit fontScale="90000"/>
          </a:bodyPr>
          <a:lstStyle/>
          <a:p>
            <a:r>
              <a:rPr lang="sv-SE">
                <a:solidFill>
                  <a:srgbClr val="2E2E38"/>
                </a:solidFill>
              </a:rPr>
              <a:t>Träffsäkerheten på testerna – sensitivitet och specificitet</a:t>
            </a:r>
            <a:br>
              <a:rPr lang="sv-SE">
                <a:solidFill>
                  <a:srgbClr val="2E2E38"/>
                </a:solidFill>
              </a:rPr>
            </a:br>
            <a:endParaRPr lang="sv-SE"/>
          </a:p>
        </p:txBody>
      </p:sp>
      <p:sp>
        <p:nvSpPr>
          <p:cNvPr id="3" name="Platshållare för text 2">
            <a:extLst>
              <a:ext uri="{FF2B5EF4-FFF2-40B4-BE49-F238E27FC236}">
                <a16:creationId xmlns:a16="http://schemas.microsoft.com/office/drawing/2014/main" id="{E411B23A-090B-4EFF-B92A-C10F451AD3A8}"/>
              </a:ext>
            </a:extLst>
          </p:cNvPr>
          <p:cNvSpPr>
            <a:spLocks noGrp="1"/>
          </p:cNvSpPr>
          <p:nvPr>
            <p:ph type="body" sz="quarter" idx="13"/>
          </p:nvPr>
        </p:nvSpPr>
        <p:spPr>
          <a:xfrm>
            <a:off x="639762" y="1808163"/>
            <a:ext cx="8168061" cy="4160837"/>
          </a:xfrm>
        </p:spPr>
        <p:txBody>
          <a:bodyPr/>
          <a:lstStyle/>
          <a:p>
            <a:pPr marL="0" indent="0">
              <a:buNone/>
            </a:pPr>
            <a:r>
              <a:rPr lang="sv-SE" sz="2400">
                <a:solidFill>
                  <a:srgbClr val="2E2E38"/>
                </a:solidFill>
                <a:latin typeface="Tinos"/>
              </a:rPr>
              <a:t>Forskarna använder ordet </a:t>
            </a:r>
            <a:r>
              <a:rPr lang="sv-SE" sz="2400" b="1">
                <a:solidFill>
                  <a:srgbClr val="2E2E38"/>
                </a:solidFill>
                <a:latin typeface="Tinos"/>
              </a:rPr>
              <a:t>sensitivitet</a:t>
            </a:r>
            <a:r>
              <a:rPr lang="sv-SE" sz="2400">
                <a:solidFill>
                  <a:srgbClr val="2E2E38"/>
                </a:solidFill>
                <a:latin typeface="Tinos"/>
              </a:rPr>
              <a:t> som beskriver hur träffsäkert testet är avseende antal personer man hittar, som verkligen är smittade. Om ett test visar 95 procent sensitivitet så innebär det att testet hittar 95 procent av alla som har sjukdomen, men missar fem procent. </a:t>
            </a:r>
          </a:p>
          <a:p>
            <a:pPr marL="0" indent="0">
              <a:buNone/>
            </a:pPr>
            <a:r>
              <a:rPr lang="sv-SE" sz="2400">
                <a:solidFill>
                  <a:srgbClr val="2E2E38"/>
                </a:solidFill>
                <a:latin typeface="Tinos"/>
              </a:rPr>
              <a:t>Ordet </a:t>
            </a:r>
            <a:r>
              <a:rPr lang="sv-SE" sz="2400" b="1">
                <a:solidFill>
                  <a:srgbClr val="2E2E38"/>
                </a:solidFill>
                <a:latin typeface="Tinos"/>
              </a:rPr>
              <a:t>specificitet</a:t>
            </a:r>
            <a:r>
              <a:rPr lang="sv-SE" sz="2400">
                <a:solidFill>
                  <a:srgbClr val="2E2E38"/>
                </a:solidFill>
                <a:latin typeface="Tinos"/>
              </a:rPr>
              <a:t> används för att visa hur bra testet är på att påvisa just ett specifikt virus, exempelvis det senaste coronaviruset. Låg specificitet betyder att testet kan visa positivt även för andra typer av virus, exempelvis annan influensa eller andra coronavirus som ger vanliga förkylningar.</a:t>
            </a:r>
          </a:p>
          <a:p>
            <a:pPr marL="0" indent="0">
              <a:buNone/>
            </a:pPr>
            <a:endParaRPr lang="sv-SE" sz="2400"/>
          </a:p>
        </p:txBody>
      </p:sp>
      <p:sp>
        <p:nvSpPr>
          <p:cNvPr id="4" name="Platshållare för text 3">
            <a:extLst>
              <a:ext uri="{FF2B5EF4-FFF2-40B4-BE49-F238E27FC236}">
                <a16:creationId xmlns:a16="http://schemas.microsoft.com/office/drawing/2014/main" id="{4571A513-DA7B-4919-B43E-62EFB3095F43}"/>
              </a:ext>
            </a:extLst>
          </p:cNvPr>
          <p:cNvSpPr>
            <a:spLocks noGrp="1"/>
          </p:cNvSpPr>
          <p:nvPr>
            <p:ph type="body" sz="quarter" idx="14"/>
          </p:nvPr>
        </p:nvSpPr>
        <p:spPr/>
        <p:txBody>
          <a:bodyPr/>
          <a:lstStyle/>
          <a:p>
            <a:endParaRPr lang="sv-SE"/>
          </a:p>
        </p:txBody>
      </p:sp>
    </p:spTree>
    <p:extLst>
      <p:ext uri="{BB962C8B-B14F-4D97-AF65-F5344CB8AC3E}">
        <p14:creationId xmlns:p14="http://schemas.microsoft.com/office/powerpoint/2010/main" val="2956486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FCA210-FCC8-4F56-9704-5AD1F9192509}"/>
              </a:ext>
            </a:extLst>
          </p:cNvPr>
          <p:cNvSpPr>
            <a:spLocks noGrp="1"/>
          </p:cNvSpPr>
          <p:nvPr>
            <p:ph type="title"/>
          </p:nvPr>
        </p:nvSpPr>
        <p:spPr/>
        <p:txBody>
          <a:bodyPr/>
          <a:lstStyle/>
          <a:p>
            <a:r>
              <a:rPr lang="sv-SE"/>
              <a:t>Pilotomgång Förslag</a:t>
            </a:r>
          </a:p>
        </p:txBody>
      </p:sp>
      <p:sp>
        <p:nvSpPr>
          <p:cNvPr id="3" name="Platshållare för text 2">
            <a:extLst>
              <a:ext uri="{FF2B5EF4-FFF2-40B4-BE49-F238E27FC236}">
                <a16:creationId xmlns:a16="http://schemas.microsoft.com/office/drawing/2014/main" id="{98F0EECF-7D7A-4D1E-A1F7-79BC48E6FA96}"/>
              </a:ext>
            </a:extLst>
          </p:cNvPr>
          <p:cNvSpPr>
            <a:spLocks noGrp="1"/>
          </p:cNvSpPr>
          <p:nvPr>
            <p:ph type="body" sz="quarter" idx="13"/>
          </p:nvPr>
        </p:nvSpPr>
        <p:spPr/>
        <p:txBody>
          <a:bodyPr/>
          <a:lstStyle/>
          <a:p>
            <a:pPr fontAlgn="ctr"/>
            <a:r>
              <a:rPr lang="sv-SE"/>
              <a:t>Egen personal vård och omsorg - motsvarande grupp enligt nedan. </a:t>
            </a:r>
          </a:p>
          <a:p>
            <a:pPr fontAlgn="ctr"/>
            <a:r>
              <a:rPr lang="sv-SE"/>
              <a:t>Extern personal vård och omsorg, avgränsad grupp. Exempelvis personlig assistans, daglig verksamhet. Prioriteras av SOP </a:t>
            </a:r>
          </a:p>
          <a:p>
            <a:pPr fontAlgn="ctr"/>
            <a:r>
              <a:rPr lang="sv-SE"/>
              <a:t>Egen personal skola/ förskola (en/ två enheter) </a:t>
            </a:r>
          </a:p>
          <a:p>
            <a:pPr fontAlgn="ctr"/>
            <a:r>
              <a:rPr lang="sv-SE"/>
              <a:t>Samhällskritiska personer bolagen (VD väljer ex 10 var) </a:t>
            </a:r>
          </a:p>
          <a:p>
            <a:pPr fontAlgn="ctr"/>
            <a:r>
              <a:rPr lang="sv-SE"/>
              <a:t>Samhällskritisk personal myndigheter och stödprocesser (direktörer utser begränsat antal) </a:t>
            </a:r>
          </a:p>
          <a:p>
            <a:pPr fontAlgn="ctr"/>
            <a:r>
              <a:rPr lang="sv-SE"/>
              <a:t>Samhällsviktig personal socialtjänst (SOP och Arbetsmarknadsprocessen). Exempelvis en grupp vardera med mycket medborgarkontakt.</a:t>
            </a:r>
          </a:p>
          <a:p>
            <a:endParaRPr lang="sv-SE"/>
          </a:p>
        </p:txBody>
      </p:sp>
      <p:sp>
        <p:nvSpPr>
          <p:cNvPr id="4" name="Platshållare för text 3">
            <a:extLst>
              <a:ext uri="{FF2B5EF4-FFF2-40B4-BE49-F238E27FC236}">
                <a16:creationId xmlns:a16="http://schemas.microsoft.com/office/drawing/2014/main" id="{D0B26028-E43F-450B-BCC6-FA477881220B}"/>
              </a:ext>
            </a:extLst>
          </p:cNvPr>
          <p:cNvSpPr>
            <a:spLocks noGrp="1"/>
          </p:cNvSpPr>
          <p:nvPr>
            <p:ph type="body" sz="quarter" idx="14"/>
          </p:nvPr>
        </p:nvSpPr>
        <p:spPr/>
        <p:txBody>
          <a:bodyPr/>
          <a:lstStyle/>
          <a:p>
            <a:endParaRPr lang="sv-SE"/>
          </a:p>
        </p:txBody>
      </p:sp>
    </p:spTree>
    <p:extLst>
      <p:ext uri="{BB962C8B-B14F-4D97-AF65-F5344CB8AC3E}">
        <p14:creationId xmlns:p14="http://schemas.microsoft.com/office/powerpoint/2010/main" val="1994223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7D1609-8177-4152-A213-7EA1501C97B8}"/>
              </a:ext>
            </a:extLst>
          </p:cNvPr>
          <p:cNvSpPr>
            <a:spLocks noGrp="1"/>
          </p:cNvSpPr>
          <p:nvPr>
            <p:ph type="title"/>
          </p:nvPr>
        </p:nvSpPr>
        <p:spPr>
          <a:xfrm>
            <a:off x="639792" y="500067"/>
            <a:ext cx="7764433" cy="1771793"/>
          </a:xfrm>
        </p:spPr>
        <p:txBody>
          <a:bodyPr>
            <a:normAutofit fontScale="90000"/>
          </a:bodyPr>
          <a:lstStyle/>
          <a:p>
            <a:r>
              <a:rPr lang="sv-SE"/>
              <a:t>Tolkning av provsvar och exempel på </a:t>
            </a:r>
            <a:br>
              <a:rPr lang="sv-SE"/>
            </a:br>
            <a:r>
              <a:rPr lang="sv-SE"/>
              <a:t> instruktioner medarbetare</a:t>
            </a:r>
          </a:p>
        </p:txBody>
      </p:sp>
      <p:sp>
        <p:nvSpPr>
          <p:cNvPr id="3" name="Platshållare för text 2">
            <a:extLst>
              <a:ext uri="{FF2B5EF4-FFF2-40B4-BE49-F238E27FC236}">
                <a16:creationId xmlns:a16="http://schemas.microsoft.com/office/drawing/2014/main" id="{00EA9460-87F8-4E23-ADCB-709DEB264A94}"/>
              </a:ext>
            </a:extLst>
          </p:cNvPr>
          <p:cNvSpPr>
            <a:spLocks noGrp="1"/>
          </p:cNvSpPr>
          <p:nvPr>
            <p:ph type="body" sz="quarter" idx="13"/>
          </p:nvPr>
        </p:nvSpPr>
        <p:spPr>
          <a:xfrm>
            <a:off x="639792" y="2508888"/>
            <a:ext cx="7764462" cy="3763078"/>
          </a:xfrm>
        </p:spPr>
        <p:txBody>
          <a:bodyPr/>
          <a:lstStyle/>
          <a:p>
            <a:pPr marL="0" indent="0">
              <a:buNone/>
            </a:pPr>
            <a:r>
              <a:rPr lang="sv-SE"/>
              <a:t>De fyra följande bilderna är en del av kommunikationsmaterialet Välfärd samhällsservice använt i samband med att medarbetare erbjudits antikroppstester. </a:t>
            </a:r>
          </a:p>
          <a:p>
            <a:pPr marL="0" indent="0">
              <a:buNone/>
            </a:pPr>
            <a:r>
              <a:rPr lang="sv-SE"/>
              <a:t>Den vänstra rutan är rekommendationen från Familjeläkarna som varit samarbetspartners i samband med testerna Till höger är fördjupade instruktioner som gäller för Välfärd samhällsservice. </a:t>
            </a:r>
          </a:p>
          <a:p>
            <a:pPr marL="0" indent="0">
              <a:buNone/>
            </a:pPr>
            <a:r>
              <a:rPr lang="sv-SE"/>
              <a:t>Notera att hemtester (PCR) endast erbjuds personal inom vård och omsorg i dagsläget och att de beställs via regionen.</a:t>
            </a:r>
          </a:p>
        </p:txBody>
      </p:sp>
      <p:sp>
        <p:nvSpPr>
          <p:cNvPr id="4" name="Platshållare för text 3">
            <a:extLst>
              <a:ext uri="{FF2B5EF4-FFF2-40B4-BE49-F238E27FC236}">
                <a16:creationId xmlns:a16="http://schemas.microsoft.com/office/drawing/2014/main" id="{6FB9D657-D96F-4B75-95A7-FAF37F02B558}"/>
              </a:ext>
            </a:extLst>
          </p:cNvPr>
          <p:cNvSpPr>
            <a:spLocks noGrp="1"/>
          </p:cNvSpPr>
          <p:nvPr>
            <p:ph type="body" sz="quarter" idx="14"/>
          </p:nvPr>
        </p:nvSpPr>
        <p:spPr/>
        <p:txBody>
          <a:bodyPr/>
          <a:lstStyle/>
          <a:p>
            <a:endParaRPr lang="sv-SE"/>
          </a:p>
        </p:txBody>
      </p:sp>
    </p:spTree>
    <p:extLst>
      <p:ext uri="{BB962C8B-B14F-4D97-AF65-F5344CB8AC3E}">
        <p14:creationId xmlns:p14="http://schemas.microsoft.com/office/powerpoint/2010/main" val="1498151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upp 1">
            <a:extLst>
              <a:ext uri="{FF2B5EF4-FFF2-40B4-BE49-F238E27FC236}">
                <a16:creationId xmlns:a16="http://schemas.microsoft.com/office/drawing/2014/main" id="{DF637691-7562-4D7C-959E-1180DB1D20F7}"/>
              </a:ext>
            </a:extLst>
          </p:cNvPr>
          <p:cNvGrpSpPr/>
          <p:nvPr/>
        </p:nvGrpSpPr>
        <p:grpSpPr>
          <a:xfrm>
            <a:off x="48126" y="68751"/>
            <a:ext cx="11674068" cy="6180794"/>
            <a:chOff x="1" y="0"/>
            <a:chExt cx="11674068" cy="6180794"/>
          </a:xfrm>
        </p:grpSpPr>
        <p:pic>
          <p:nvPicPr>
            <p:cNvPr id="3" name="Bildobjekt 2">
              <a:extLst>
                <a:ext uri="{FF2B5EF4-FFF2-40B4-BE49-F238E27FC236}">
                  <a16:creationId xmlns:a16="http://schemas.microsoft.com/office/drawing/2014/main" id="{8041DC2B-B42C-4911-9A2B-F0483D0A2571}"/>
                </a:ext>
              </a:extLst>
            </p:cNvPr>
            <p:cNvPicPr>
              <a:picLocks noChangeAspect="1"/>
            </p:cNvPicPr>
            <p:nvPr/>
          </p:nvPicPr>
          <p:blipFill rotWithShape="1">
            <a:blip r:embed="rId2"/>
            <a:srcRect r="26168"/>
            <a:stretch/>
          </p:blipFill>
          <p:spPr>
            <a:xfrm>
              <a:off x="1" y="0"/>
              <a:ext cx="8112722" cy="6180794"/>
            </a:xfrm>
            <a:prstGeom prst="rect">
              <a:avLst/>
            </a:prstGeom>
          </p:spPr>
        </p:pic>
        <p:sp>
          <p:nvSpPr>
            <p:cNvPr id="5" name="textruta 4">
              <a:extLst>
                <a:ext uri="{FF2B5EF4-FFF2-40B4-BE49-F238E27FC236}">
                  <a16:creationId xmlns:a16="http://schemas.microsoft.com/office/drawing/2014/main" id="{E3E29725-1FB2-4CD4-84E6-99A988F83338}"/>
                </a:ext>
              </a:extLst>
            </p:cNvPr>
            <p:cNvSpPr txBox="1"/>
            <p:nvPr/>
          </p:nvSpPr>
          <p:spPr>
            <a:xfrm>
              <a:off x="6180794" y="2967335"/>
              <a:ext cx="5493275" cy="1477328"/>
            </a:xfrm>
            <a:prstGeom prst="rect">
              <a:avLst/>
            </a:prstGeom>
            <a:solidFill>
              <a:schemeClr val="bg1"/>
            </a:solidFill>
          </p:spPr>
          <p:txBody>
            <a:bodyPr wrap="square" rtlCol="0">
              <a:spAutoFit/>
            </a:bodyPr>
            <a:lstStyle/>
            <a:p>
              <a:endParaRPr lang="sv-SE"/>
            </a:p>
            <a:p>
              <a:endParaRPr lang="sv-SE"/>
            </a:p>
            <a:p>
              <a:endParaRPr lang="sv-SE"/>
            </a:p>
            <a:p>
              <a:endParaRPr lang="sv-SE"/>
            </a:p>
            <a:p>
              <a:endParaRPr lang="sv-SE"/>
            </a:p>
          </p:txBody>
        </p:sp>
      </p:grpSp>
      <p:sp>
        <p:nvSpPr>
          <p:cNvPr id="4" name="Platshållare för sidfot 3">
            <a:extLst>
              <a:ext uri="{FF2B5EF4-FFF2-40B4-BE49-F238E27FC236}">
                <a16:creationId xmlns:a16="http://schemas.microsoft.com/office/drawing/2014/main" id="{3FEB3056-79FF-4D7E-B29E-EB186A614A80}"/>
              </a:ext>
            </a:extLst>
          </p:cNvPr>
          <p:cNvSpPr>
            <a:spLocks noGrp="1"/>
          </p:cNvSpPr>
          <p:nvPr>
            <p:ph type="ftr" sz="quarter" idx="11"/>
          </p:nvPr>
        </p:nvSpPr>
        <p:spPr/>
        <p:txBody>
          <a:bodyPr/>
          <a:lstStyle/>
          <a:p>
            <a:r>
              <a:rPr lang="sv-SE"/>
              <a:t>Välfärd samhällsservice info till </a:t>
            </a:r>
            <a:r>
              <a:rPr lang="sv-SE" err="1"/>
              <a:t>medarb</a:t>
            </a:r>
            <a:r>
              <a:rPr lang="sv-SE"/>
              <a:t> 20200504</a:t>
            </a:r>
          </a:p>
        </p:txBody>
      </p:sp>
    </p:spTree>
    <p:extLst>
      <p:ext uri="{BB962C8B-B14F-4D97-AF65-F5344CB8AC3E}">
        <p14:creationId xmlns:p14="http://schemas.microsoft.com/office/powerpoint/2010/main" val="423345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BAD241F4-FDD8-4F19-A7E2-FA9AE97669BA}"/>
              </a:ext>
            </a:extLst>
          </p:cNvPr>
          <p:cNvPicPr>
            <a:picLocks noChangeAspect="1"/>
          </p:cNvPicPr>
          <p:nvPr/>
        </p:nvPicPr>
        <p:blipFill>
          <a:blip r:embed="rId2"/>
          <a:stretch>
            <a:fillRect/>
          </a:stretch>
        </p:blipFill>
        <p:spPr>
          <a:xfrm>
            <a:off x="0" y="136525"/>
            <a:ext cx="10965925" cy="6168332"/>
          </a:xfrm>
          <a:prstGeom prst="rect">
            <a:avLst/>
          </a:prstGeom>
        </p:spPr>
      </p:pic>
      <p:sp>
        <p:nvSpPr>
          <p:cNvPr id="3" name="textruta 2">
            <a:extLst>
              <a:ext uri="{FF2B5EF4-FFF2-40B4-BE49-F238E27FC236}">
                <a16:creationId xmlns:a16="http://schemas.microsoft.com/office/drawing/2014/main" id="{B4383F7D-88B2-43C3-93BD-E08F5B8B8B6F}"/>
              </a:ext>
            </a:extLst>
          </p:cNvPr>
          <p:cNvSpPr txBox="1"/>
          <p:nvPr/>
        </p:nvSpPr>
        <p:spPr>
          <a:xfrm>
            <a:off x="5850785" y="2715699"/>
            <a:ext cx="5816409" cy="2862322"/>
          </a:xfrm>
          <a:prstGeom prst="rect">
            <a:avLst/>
          </a:prstGeom>
          <a:solidFill>
            <a:schemeClr val="tx2">
              <a:lumMod val="20000"/>
              <a:lumOff val="80000"/>
            </a:schemeClr>
          </a:solidFill>
        </p:spPr>
        <p:txBody>
          <a:bodyPr wrap="square" rtlCol="0">
            <a:spAutoFit/>
          </a:bodyPr>
          <a:lstStyle/>
          <a:p>
            <a:r>
              <a:rPr lang="sv-SE" b="1"/>
              <a:t>OBS! </a:t>
            </a:r>
            <a:br>
              <a:rPr lang="sv-SE"/>
            </a:br>
            <a:r>
              <a:rPr lang="sv-SE"/>
              <a:t>Då det i dessa tider kan vara svårt att få tid för läkar-bedömning kommer vi istället att erbjuda dig att göra ett självtest hemma som kompletterande provtagning. </a:t>
            </a:r>
          </a:p>
          <a:p>
            <a:r>
              <a:rPr lang="sv-SE"/>
              <a:t>Det provresultatet får du sedan svar på från hälso- och sjukvården i regionen. </a:t>
            </a:r>
          </a:p>
          <a:p>
            <a:endParaRPr lang="sv-SE"/>
          </a:p>
          <a:p>
            <a:r>
              <a:rPr lang="sv-SE"/>
              <a:t>Du kommer att bli kontaktad av din chef inom de närmaste dagarna för att få mer information. </a:t>
            </a:r>
          </a:p>
          <a:p>
            <a:endParaRPr lang="sv-SE"/>
          </a:p>
        </p:txBody>
      </p:sp>
      <p:sp>
        <p:nvSpPr>
          <p:cNvPr id="4" name="Platshållare för sidfot 3">
            <a:extLst>
              <a:ext uri="{FF2B5EF4-FFF2-40B4-BE49-F238E27FC236}">
                <a16:creationId xmlns:a16="http://schemas.microsoft.com/office/drawing/2014/main" id="{B15786BC-D685-419E-96DB-C7E09CFCB9BD}"/>
              </a:ext>
            </a:extLst>
          </p:cNvPr>
          <p:cNvSpPr>
            <a:spLocks noGrp="1"/>
          </p:cNvSpPr>
          <p:nvPr>
            <p:ph type="ftr" sz="quarter" idx="11"/>
          </p:nvPr>
        </p:nvSpPr>
        <p:spPr/>
        <p:txBody>
          <a:bodyPr/>
          <a:lstStyle/>
          <a:p>
            <a:r>
              <a:rPr lang="sv-SE"/>
              <a:t>Välfärd samhällsservice info till </a:t>
            </a:r>
            <a:r>
              <a:rPr lang="sv-SE" err="1"/>
              <a:t>medarb</a:t>
            </a:r>
            <a:r>
              <a:rPr lang="sv-SE"/>
              <a:t> 20200504</a:t>
            </a:r>
          </a:p>
        </p:txBody>
      </p:sp>
    </p:spTree>
    <p:extLst>
      <p:ext uri="{BB962C8B-B14F-4D97-AF65-F5344CB8AC3E}">
        <p14:creationId xmlns:p14="http://schemas.microsoft.com/office/powerpoint/2010/main" val="1285751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A1CA22D6-9FEF-43EF-9113-EF823506C354}"/>
              </a:ext>
            </a:extLst>
          </p:cNvPr>
          <p:cNvPicPr>
            <a:picLocks noChangeAspect="1"/>
          </p:cNvPicPr>
          <p:nvPr/>
        </p:nvPicPr>
        <p:blipFill rotWithShape="1">
          <a:blip r:embed="rId2"/>
          <a:srcRect r="22513"/>
          <a:stretch/>
        </p:blipFill>
        <p:spPr>
          <a:xfrm>
            <a:off x="0" y="-9470"/>
            <a:ext cx="8573360" cy="6223650"/>
          </a:xfrm>
          <a:prstGeom prst="rect">
            <a:avLst/>
          </a:prstGeom>
        </p:spPr>
      </p:pic>
      <p:sp>
        <p:nvSpPr>
          <p:cNvPr id="5" name="textruta 4">
            <a:extLst>
              <a:ext uri="{FF2B5EF4-FFF2-40B4-BE49-F238E27FC236}">
                <a16:creationId xmlns:a16="http://schemas.microsoft.com/office/drawing/2014/main" id="{E3E29725-1FB2-4CD4-84E6-99A988F83338}"/>
              </a:ext>
            </a:extLst>
          </p:cNvPr>
          <p:cNvSpPr txBox="1"/>
          <p:nvPr/>
        </p:nvSpPr>
        <p:spPr>
          <a:xfrm>
            <a:off x="6187669" y="2634848"/>
            <a:ext cx="5520776" cy="3139321"/>
          </a:xfrm>
          <a:prstGeom prst="rect">
            <a:avLst/>
          </a:prstGeom>
          <a:solidFill>
            <a:schemeClr val="tx2">
              <a:lumMod val="20000"/>
              <a:lumOff val="80000"/>
            </a:schemeClr>
          </a:solidFill>
        </p:spPr>
        <p:txBody>
          <a:bodyPr wrap="square" rtlCol="0">
            <a:spAutoFit/>
          </a:bodyPr>
          <a:lstStyle/>
          <a:p>
            <a:r>
              <a:rPr lang="sv-SE" b="1"/>
              <a:t>OBS! </a:t>
            </a:r>
            <a:br>
              <a:rPr lang="sv-SE"/>
            </a:br>
            <a:r>
              <a:rPr lang="sv-SE"/>
              <a:t>Testresultatet innebär att du måste gå hem och sjukskriva dig. Då det i dessa tider kan vara svårt att få tid för läkar-bedömning kommer vi istället att erbjuda dig att göra ett självtest hemma som kompletterande provtagning. </a:t>
            </a:r>
          </a:p>
          <a:p>
            <a:r>
              <a:rPr lang="sv-SE"/>
              <a:t>Det provresultatet får du sedan svar på från hälso- och sjukvården i regionen. </a:t>
            </a:r>
          </a:p>
          <a:p>
            <a:endParaRPr lang="sv-SE"/>
          </a:p>
          <a:p>
            <a:r>
              <a:rPr lang="sv-SE"/>
              <a:t>Du kommer att bli kontaktad av din chef inom de närmaste dagarna för att få mer information. </a:t>
            </a:r>
          </a:p>
          <a:p>
            <a:endParaRPr lang="sv-SE"/>
          </a:p>
        </p:txBody>
      </p:sp>
      <p:sp>
        <p:nvSpPr>
          <p:cNvPr id="2" name="Platshållare för sidfot 1">
            <a:extLst>
              <a:ext uri="{FF2B5EF4-FFF2-40B4-BE49-F238E27FC236}">
                <a16:creationId xmlns:a16="http://schemas.microsoft.com/office/drawing/2014/main" id="{96437370-162B-4131-8AE7-FEEE8AD37753}"/>
              </a:ext>
            </a:extLst>
          </p:cNvPr>
          <p:cNvSpPr>
            <a:spLocks noGrp="1"/>
          </p:cNvSpPr>
          <p:nvPr>
            <p:ph type="ftr" sz="quarter" idx="11"/>
          </p:nvPr>
        </p:nvSpPr>
        <p:spPr/>
        <p:txBody>
          <a:bodyPr/>
          <a:lstStyle/>
          <a:p>
            <a:r>
              <a:rPr lang="sv-SE"/>
              <a:t>Välfärd samhällsservice info till </a:t>
            </a:r>
            <a:r>
              <a:rPr lang="sv-SE" err="1"/>
              <a:t>medarb</a:t>
            </a:r>
            <a:r>
              <a:rPr lang="sv-SE"/>
              <a:t> 20200504</a:t>
            </a:r>
          </a:p>
        </p:txBody>
      </p:sp>
    </p:spTree>
    <p:extLst>
      <p:ext uri="{BB962C8B-B14F-4D97-AF65-F5344CB8AC3E}">
        <p14:creationId xmlns:p14="http://schemas.microsoft.com/office/powerpoint/2010/main" val="727404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3E441B0A-07B9-4FD8-8EDE-C2BAE66FCF62}"/>
              </a:ext>
            </a:extLst>
          </p:cNvPr>
          <p:cNvPicPr>
            <a:picLocks noChangeAspect="1"/>
          </p:cNvPicPr>
          <p:nvPr/>
        </p:nvPicPr>
        <p:blipFill rotWithShape="1">
          <a:blip r:embed="rId2"/>
          <a:srcRect r="22791"/>
          <a:stretch/>
        </p:blipFill>
        <p:spPr>
          <a:xfrm>
            <a:off x="20625" y="-1804"/>
            <a:ext cx="8834618" cy="6436334"/>
          </a:xfrm>
          <a:prstGeom prst="rect">
            <a:avLst/>
          </a:prstGeom>
        </p:spPr>
      </p:pic>
      <p:sp>
        <p:nvSpPr>
          <p:cNvPr id="4" name="textruta 3">
            <a:extLst>
              <a:ext uri="{FF2B5EF4-FFF2-40B4-BE49-F238E27FC236}">
                <a16:creationId xmlns:a16="http://schemas.microsoft.com/office/drawing/2014/main" id="{3E23F13A-A105-473B-AC67-CA5E8179255A}"/>
              </a:ext>
            </a:extLst>
          </p:cNvPr>
          <p:cNvSpPr txBox="1"/>
          <p:nvPr/>
        </p:nvSpPr>
        <p:spPr>
          <a:xfrm>
            <a:off x="6387049" y="2477699"/>
            <a:ext cx="2701949" cy="1477328"/>
          </a:xfrm>
          <a:prstGeom prst="rect">
            <a:avLst/>
          </a:prstGeom>
          <a:solidFill>
            <a:schemeClr val="bg1"/>
          </a:solidFill>
        </p:spPr>
        <p:txBody>
          <a:bodyPr wrap="square" rtlCol="0">
            <a:spAutoFit/>
          </a:bodyPr>
          <a:lstStyle/>
          <a:p>
            <a:endParaRPr lang="sv-SE"/>
          </a:p>
          <a:p>
            <a:endParaRPr lang="sv-SE"/>
          </a:p>
          <a:p>
            <a:endParaRPr lang="sv-SE"/>
          </a:p>
          <a:p>
            <a:endParaRPr lang="sv-SE"/>
          </a:p>
          <a:p>
            <a:endParaRPr lang="sv-SE"/>
          </a:p>
        </p:txBody>
      </p:sp>
      <p:sp>
        <p:nvSpPr>
          <p:cNvPr id="5" name="textruta 4">
            <a:extLst>
              <a:ext uri="{FF2B5EF4-FFF2-40B4-BE49-F238E27FC236}">
                <a16:creationId xmlns:a16="http://schemas.microsoft.com/office/drawing/2014/main" id="{E3E29725-1FB2-4CD4-84E6-99A988F83338}"/>
              </a:ext>
            </a:extLst>
          </p:cNvPr>
          <p:cNvSpPr txBox="1"/>
          <p:nvPr/>
        </p:nvSpPr>
        <p:spPr>
          <a:xfrm>
            <a:off x="6263296" y="3767601"/>
            <a:ext cx="5465775" cy="1754326"/>
          </a:xfrm>
          <a:prstGeom prst="rect">
            <a:avLst/>
          </a:prstGeom>
          <a:solidFill>
            <a:schemeClr val="tx2">
              <a:lumMod val="20000"/>
              <a:lumOff val="80000"/>
            </a:schemeClr>
          </a:solidFill>
        </p:spPr>
        <p:txBody>
          <a:bodyPr wrap="square" rtlCol="0">
            <a:spAutoFit/>
          </a:bodyPr>
          <a:lstStyle/>
          <a:p>
            <a:r>
              <a:rPr lang="sv-SE" b="1"/>
              <a:t>OBS! </a:t>
            </a:r>
            <a:br>
              <a:rPr lang="sv-SE"/>
            </a:br>
            <a:r>
              <a:rPr lang="sv-SE"/>
              <a:t>I nuläget har Välfärd samhällsservice möjlighet att erbjuda medarbetare provtagning en gång. Du kommer därför </a:t>
            </a:r>
            <a:r>
              <a:rPr lang="sv-SE" b="1"/>
              <a:t>inte</a:t>
            </a:r>
            <a:r>
              <a:rPr lang="sv-SE"/>
              <a:t> att kunna erbjudas att ta ett nytt test i närtid, men det kan bli aktuellt vid ett senare tillfälle.</a:t>
            </a:r>
          </a:p>
          <a:p>
            <a:endParaRPr lang="sv-SE"/>
          </a:p>
        </p:txBody>
      </p:sp>
      <p:sp>
        <p:nvSpPr>
          <p:cNvPr id="3" name="Platshållare för sidfot 2">
            <a:extLst>
              <a:ext uri="{FF2B5EF4-FFF2-40B4-BE49-F238E27FC236}">
                <a16:creationId xmlns:a16="http://schemas.microsoft.com/office/drawing/2014/main" id="{49D6510D-0A4B-449E-BB15-22387E0CBBE9}"/>
              </a:ext>
            </a:extLst>
          </p:cNvPr>
          <p:cNvSpPr>
            <a:spLocks noGrp="1"/>
          </p:cNvSpPr>
          <p:nvPr>
            <p:ph type="ftr" sz="quarter" idx="11"/>
          </p:nvPr>
        </p:nvSpPr>
        <p:spPr/>
        <p:txBody>
          <a:bodyPr/>
          <a:lstStyle/>
          <a:p>
            <a:r>
              <a:rPr lang="sv-SE"/>
              <a:t>Välfärd samhällsservice info till </a:t>
            </a:r>
            <a:r>
              <a:rPr lang="sv-SE" err="1"/>
              <a:t>medarb</a:t>
            </a:r>
            <a:r>
              <a:rPr lang="sv-SE"/>
              <a:t> 20200504</a:t>
            </a:r>
          </a:p>
        </p:txBody>
      </p:sp>
    </p:spTree>
    <p:extLst>
      <p:ext uri="{BB962C8B-B14F-4D97-AF65-F5344CB8AC3E}">
        <p14:creationId xmlns:p14="http://schemas.microsoft.com/office/powerpoint/2010/main" val="3513158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a:extLst>
              <a:ext uri="{FF2B5EF4-FFF2-40B4-BE49-F238E27FC236}">
                <a16:creationId xmlns:a16="http://schemas.microsoft.com/office/drawing/2014/main" id="{5AD68EB3-3D32-4325-9ECF-81226165BF96}"/>
              </a:ext>
            </a:extLst>
          </p:cNvPr>
          <p:cNvPicPr>
            <a:picLocks noGrp="1"/>
          </p:cNvPicPr>
          <p:nvPr>
            <p:ph type="pic" idx="17"/>
          </p:nvPr>
        </p:nvPicPr>
        <p:blipFill>
          <a:blip r:embed="rId2">
            <a:extLst>
              <a:ext uri="{28A0092B-C50C-407E-A947-70E740481C1C}">
                <a14:useLocalDpi xmlns:a14="http://schemas.microsoft.com/office/drawing/2010/main" val="0"/>
              </a:ext>
            </a:extLst>
          </a:blip>
          <a:srcRect t="9" b="9"/>
          <a:stretch>
            <a:fillRect/>
          </a:stretch>
        </p:blipFill>
        <p:spPr/>
      </p:pic>
      <p:sp>
        <p:nvSpPr>
          <p:cNvPr id="3" name="Rubrik 2">
            <a:extLst>
              <a:ext uri="{FF2B5EF4-FFF2-40B4-BE49-F238E27FC236}">
                <a16:creationId xmlns:a16="http://schemas.microsoft.com/office/drawing/2014/main" id="{C450E5B4-2C5A-4EC2-9970-51529AC1DCBB}"/>
              </a:ext>
            </a:extLst>
          </p:cNvPr>
          <p:cNvSpPr>
            <a:spLocks noGrp="1"/>
          </p:cNvSpPr>
          <p:nvPr>
            <p:ph type="title"/>
          </p:nvPr>
        </p:nvSpPr>
        <p:spPr/>
        <p:txBody>
          <a:bodyPr>
            <a:normAutofit/>
          </a:bodyPr>
          <a:lstStyle/>
          <a:p>
            <a:r>
              <a:rPr lang="sv-SE"/>
              <a:t>SYFTEN</a:t>
            </a:r>
          </a:p>
        </p:txBody>
      </p:sp>
      <p:sp>
        <p:nvSpPr>
          <p:cNvPr id="4" name="Platshållare för text 3">
            <a:extLst>
              <a:ext uri="{FF2B5EF4-FFF2-40B4-BE49-F238E27FC236}">
                <a16:creationId xmlns:a16="http://schemas.microsoft.com/office/drawing/2014/main" id="{3EAB3605-7B23-4AA7-85EA-221C621F9557}"/>
              </a:ext>
            </a:extLst>
          </p:cNvPr>
          <p:cNvSpPr>
            <a:spLocks noGrp="1"/>
          </p:cNvSpPr>
          <p:nvPr>
            <p:ph type="body" sz="quarter" idx="20"/>
          </p:nvPr>
        </p:nvSpPr>
        <p:spPr>
          <a:xfrm>
            <a:off x="639793" y="1441450"/>
            <a:ext cx="5233470" cy="3975100"/>
          </a:xfrm>
        </p:spPr>
        <p:txBody>
          <a:bodyPr/>
          <a:lstStyle/>
          <a:p>
            <a:r>
              <a:rPr lang="sv-SE"/>
              <a:t>Skydda våra äldre och andra riskgrupper</a:t>
            </a:r>
          </a:p>
          <a:p>
            <a:r>
              <a:rPr lang="sv-SE"/>
              <a:t>Minska smittspridningen och påskynda återgången till ett mer normalt liv</a:t>
            </a:r>
          </a:p>
          <a:p>
            <a:r>
              <a:rPr lang="sv-SE"/>
              <a:t>Bedriva vår verksamhet säkrare inom omsorgen</a:t>
            </a:r>
          </a:p>
          <a:p>
            <a:r>
              <a:rPr lang="sv-SE"/>
              <a:t>Säkra personalförsörjningen inom omsorgen</a:t>
            </a:r>
          </a:p>
          <a:p>
            <a:r>
              <a:rPr lang="sv-SE"/>
              <a:t>Minska isoleringen för våra äldre</a:t>
            </a:r>
          </a:p>
          <a:p>
            <a:r>
              <a:rPr lang="sv-SE"/>
              <a:t>Veta mer kring smittans utbreddhet och hur många som kan vara immuna</a:t>
            </a:r>
          </a:p>
        </p:txBody>
      </p:sp>
      <p:sp>
        <p:nvSpPr>
          <p:cNvPr id="5" name="Platshållare för text 4">
            <a:extLst>
              <a:ext uri="{FF2B5EF4-FFF2-40B4-BE49-F238E27FC236}">
                <a16:creationId xmlns:a16="http://schemas.microsoft.com/office/drawing/2014/main" id="{D32F591B-2616-49DF-93E2-3E5CD2AC00D1}"/>
              </a:ext>
            </a:extLst>
          </p:cNvPr>
          <p:cNvSpPr>
            <a:spLocks noGrp="1"/>
          </p:cNvSpPr>
          <p:nvPr>
            <p:ph type="body" sz="quarter" idx="21"/>
          </p:nvPr>
        </p:nvSpPr>
        <p:spPr/>
        <p:txBody>
          <a:bodyPr/>
          <a:lstStyle/>
          <a:p>
            <a:endParaRPr lang="sv-SE"/>
          </a:p>
        </p:txBody>
      </p:sp>
    </p:spTree>
    <p:extLst>
      <p:ext uri="{BB962C8B-B14F-4D97-AF65-F5344CB8AC3E}">
        <p14:creationId xmlns:p14="http://schemas.microsoft.com/office/powerpoint/2010/main" val="2464001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745D99-38A4-4D61-85B4-64E7BD6C2F15}"/>
              </a:ext>
            </a:extLst>
          </p:cNvPr>
          <p:cNvSpPr>
            <a:spLocks noGrp="1"/>
          </p:cNvSpPr>
          <p:nvPr>
            <p:ph type="title"/>
          </p:nvPr>
        </p:nvSpPr>
        <p:spPr/>
        <p:txBody>
          <a:bodyPr/>
          <a:lstStyle/>
          <a:p>
            <a:r>
              <a:rPr lang="sv-SE" dirty="0"/>
              <a:t>beslut</a:t>
            </a:r>
          </a:p>
        </p:txBody>
      </p:sp>
      <p:sp>
        <p:nvSpPr>
          <p:cNvPr id="3" name="Platshållare för text 2">
            <a:extLst>
              <a:ext uri="{FF2B5EF4-FFF2-40B4-BE49-F238E27FC236}">
                <a16:creationId xmlns:a16="http://schemas.microsoft.com/office/drawing/2014/main" id="{FE264957-2322-4ECA-AFBA-9BD0E5249E72}"/>
              </a:ext>
            </a:extLst>
          </p:cNvPr>
          <p:cNvSpPr>
            <a:spLocks noGrp="1"/>
          </p:cNvSpPr>
          <p:nvPr>
            <p:ph type="body" sz="quarter" idx="13"/>
          </p:nvPr>
        </p:nvSpPr>
        <p:spPr>
          <a:xfrm>
            <a:off x="639763" y="1408107"/>
            <a:ext cx="7764462" cy="4160837"/>
          </a:xfrm>
        </p:spPr>
        <p:txBody>
          <a:bodyPr vert="horz" lIns="0" tIns="0" rIns="0" bIns="0" rtlCol="0" anchor="t">
            <a:noAutofit/>
          </a:bodyPr>
          <a:lstStyle/>
          <a:p>
            <a:r>
              <a:rPr lang="sv-SE" dirty="0"/>
              <a:t>Kommunstyrelsen beslutar att ge stadsdirektören i uppdrag att vidta nödvändiga åtgärder för att öka Coronatestningen i Nacka i enlighet med uppdraget som beskrivs i tjänsteskrivelsen daterad den 25 maj 2020. Det innebär även att kommunstyrelsen delegerar till stadsdirektören att besluta om tilldelning av upphandling avseende tester. </a:t>
            </a:r>
          </a:p>
          <a:p>
            <a:pPr marL="0" indent="0">
              <a:buNone/>
            </a:pPr>
            <a:endParaRPr lang="sv-SE" dirty="0"/>
          </a:p>
          <a:p>
            <a:r>
              <a:rPr lang="sv-SE" dirty="0"/>
              <a:t>Kommunstyrelsen beslutar att stadsledningskontoret ska rapportera om det fortsatta arbetet med att utöka Coronatestningen i Nacka vid kommunstyrelsens kommande sammanträde den 15 juni 2020. </a:t>
            </a:r>
          </a:p>
          <a:p>
            <a:pPr marL="179705" indent="-179705">
              <a:buNone/>
            </a:pPr>
            <a:endParaRPr lang="sv-SE" dirty="0"/>
          </a:p>
        </p:txBody>
      </p:sp>
      <p:sp>
        <p:nvSpPr>
          <p:cNvPr id="4" name="Platshållare för text 3">
            <a:extLst>
              <a:ext uri="{FF2B5EF4-FFF2-40B4-BE49-F238E27FC236}">
                <a16:creationId xmlns:a16="http://schemas.microsoft.com/office/drawing/2014/main" id="{DD7AED90-C5F5-4093-AF39-97CA736AC9C7}"/>
              </a:ext>
            </a:extLst>
          </p:cNvPr>
          <p:cNvSpPr>
            <a:spLocks noGrp="1"/>
          </p:cNvSpPr>
          <p:nvPr>
            <p:ph type="body" sz="quarter" idx="14"/>
          </p:nvPr>
        </p:nvSpPr>
        <p:spPr/>
        <p:txBody>
          <a:bodyPr/>
          <a:lstStyle/>
          <a:p>
            <a:endParaRPr lang="sv-SE"/>
          </a:p>
        </p:txBody>
      </p:sp>
    </p:spTree>
    <p:extLst>
      <p:ext uri="{BB962C8B-B14F-4D97-AF65-F5344CB8AC3E}">
        <p14:creationId xmlns:p14="http://schemas.microsoft.com/office/powerpoint/2010/main" val="4215814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610ED645-2E05-4253-AB84-D732A52953AB}"/>
              </a:ext>
            </a:extLst>
          </p:cNvPr>
          <p:cNvPicPr>
            <a:picLocks noGrp="1"/>
          </p:cNvPicPr>
          <p:nvPr>
            <p:ph type="pic" idx="17"/>
          </p:nvPr>
        </p:nvPicPr>
        <p:blipFill>
          <a:blip r:embed="rId2">
            <a:extLst>
              <a:ext uri="{28A0092B-C50C-407E-A947-70E740481C1C}">
                <a14:useLocalDpi xmlns:a14="http://schemas.microsoft.com/office/drawing/2010/main" val="0"/>
              </a:ext>
            </a:extLst>
          </a:blip>
          <a:srcRect t="9" b="9"/>
          <a:stretch>
            <a:fillRect/>
          </a:stretch>
        </p:blipFill>
        <p:spPr/>
      </p:pic>
      <p:sp>
        <p:nvSpPr>
          <p:cNvPr id="3" name="Rubrik 2">
            <a:extLst>
              <a:ext uri="{FF2B5EF4-FFF2-40B4-BE49-F238E27FC236}">
                <a16:creationId xmlns:a16="http://schemas.microsoft.com/office/drawing/2014/main" id="{9BA64181-E3CA-4D2A-AAEE-73F8ECA75C69}"/>
              </a:ext>
            </a:extLst>
          </p:cNvPr>
          <p:cNvSpPr>
            <a:spLocks noGrp="1"/>
          </p:cNvSpPr>
          <p:nvPr>
            <p:ph type="title"/>
          </p:nvPr>
        </p:nvSpPr>
        <p:spPr/>
        <p:txBody>
          <a:bodyPr>
            <a:normAutofit/>
          </a:bodyPr>
          <a:lstStyle/>
          <a:p>
            <a:r>
              <a:rPr lang="sv-SE" sz="4000"/>
              <a:t>Uppdraget</a:t>
            </a:r>
          </a:p>
        </p:txBody>
      </p:sp>
      <p:sp>
        <p:nvSpPr>
          <p:cNvPr id="4" name="Platshållare för text 3">
            <a:extLst>
              <a:ext uri="{FF2B5EF4-FFF2-40B4-BE49-F238E27FC236}">
                <a16:creationId xmlns:a16="http://schemas.microsoft.com/office/drawing/2014/main" id="{13052AB9-0929-4F42-A70D-E8C1EB068159}"/>
              </a:ext>
            </a:extLst>
          </p:cNvPr>
          <p:cNvSpPr>
            <a:spLocks noGrp="1"/>
          </p:cNvSpPr>
          <p:nvPr>
            <p:ph type="body" sz="quarter" idx="20"/>
          </p:nvPr>
        </p:nvSpPr>
        <p:spPr>
          <a:xfrm>
            <a:off x="639793" y="1441450"/>
            <a:ext cx="5233470" cy="3975100"/>
          </a:xfrm>
        </p:spPr>
        <p:txBody>
          <a:bodyPr/>
          <a:lstStyle/>
          <a:p>
            <a:r>
              <a:rPr lang="sv-SE"/>
              <a:t>I uppdraget ingår att föreslå lämplig organisation av testverksamheten och lämplig samarbets-partner, hur prioritering av olika grupper kan gå till (lämpligen börjar man testa personal i omsorgen först), med vilken regelbundenhet testerna ska göras, kostnaderna för testverksamheten och andra konsekvenser </a:t>
            </a:r>
          </a:p>
          <a:p>
            <a:r>
              <a:rPr lang="sv-SE"/>
              <a:t>Testningen bör omfatta både aktuell smitta och immunitet, givetvis ska testerna ha en hög grad av tillförlitlighet</a:t>
            </a:r>
          </a:p>
          <a:p>
            <a:r>
              <a:rPr lang="sv-SE"/>
              <a:t>Testningen bör successivt erbjudas alla kommunens anställda men även personal i privat driven omsorg i Nacka</a:t>
            </a:r>
          </a:p>
          <a:p>
            <a:endParaRPr lang="sv-SE"/>
          </a:p>
        </p:txBody>
      </p:sp>
      <p:sp>
        <p:nvSpPr>
          <p:cNvPr id="5" name="Platshållare för text 4">
            <a:extLst>
              <a:ext uri="{FF2B5EF4-FFF2-40B4-BE49-F238E27FC236}">
                <a16:creationId xmlns:a16="http://schemas.microsoft.com/office/drawing/2014/main" id="{19F9F8A1-B83E-479F-A8DA-170A58047BEF}"/>
              </a:ext>
            </a:extLst>
          </p:cNvPr>
          <p:cNvSpPr>
            <a:spLocks noGrp="1"/>
          </p:cNvSpPr>
          <p:nvPr>
            <p:ph type="body" sz="quarter" idx="21"/>
          </p:nvPr>
        </p:nvSpPr>
        <p:spPr/>
        <p:txBody>
          <a:bodyPr/>
          <a:lstStyle/>
          <a:p>
            <a:endParaRPr lang="sv-SE"/>
          </a:p>
        </p:txBody>
      </p:sp>
    </p:spTree>
    <p:extLst>
      <p:ext uri="{BB962C8B-B14F-4D97-AF65-F5344CB8AC3E}">
        <p14:creationId xmlns:p14="http://schemas.microsoft.com/office/powerpoint/2010/main" val="700878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7D6227-E737-42A6-AB94-7904CF897CFB}"/>
              </a:ext>
            </a:extLst>
          </p:cNvPr>
          <p:cNvSpPr>
            <a:spLocks noGrp="1"/>
          </p:cNvSpPr>
          <p:nvPr>
            <p:ph type="title"/>
          </p:nvPr>
        </p:nvSpPr>
        <p:spPr/>
        <p:txBody>
          <a:bodyPr/>
          <a:lstStyle/>
          <a:p>
            <a:r>
              <a:rPr lang="sv-SE"/>
              <a:t>Det här gör vi redan</a:t>
            </a:r>
          </a:p>
        </p:txBody>
      </p:sp>
      <p:sp>
        <p:nvSpPr>
          <p:cNvPr id="3" name="Platshållare för text 2">
            <a:extLst>
              <a:ext uri="{FF2B5EF4-FFF2-40B4-BE49-F238E27FC236}">
                <a16:creationId xmlns:a16="http://schemas.microsoft.com/office/drawing/2014/main" id="{BFFCC298-C2E5-4C6B-97C4-B422FEC21E72}"/>
              </a:ext>
            </a:extLst>
          </p:cNvPr>
          <p:cNvSpPr>
            <a:spLocks noGrp="1"/>
          </p:cNvSpPr>
          <p:nvPr>
            <p:ph type="body" sz="quarter" idx="13"/>
          </p:nvPr>
        </p:nvSpPr>
        <p:spPr>
          <a:xfrm>
            <a:off x="639763" y="1579558"/>
            <a:ext cx="7764462" cy="4160837"/>
          </a:xfrm>
        </p:spPr>
        <p:txBody>
          <a:bodyPr vert="horz" lIns="0" tIns="0" rIns="0" bIns="0" rtlCol="0" anchor="t">
            <a:noAutofit/>
          </a:bodyPr>
          <a:lstStyle/>
          <a:p>
            <a:pPr marL="179705" indent="-179705"/>
            <a:r>
              <a:rPr lang="sv-SE" dirty="0"/>
              <a:t>Besöksstopp från 17 mars, två veckor innan regeringens besöksförbud</a:t>
            </a:r>
          </a:p>
          <a:p>
            <a:pPr marL="179705" indent="-179705"/>
            <a:r>
              <a:rPr lang="sv-SE" dirty="0"/>
              <a:t>Tillgång till skyddsutrustning, numera även visir till hemtjänst m.fl.</a:t>
            </a:r>
          </a:p>
          <a:p>
            <a:pPr marL="179705" indent="-179705"/>
            <a:r>
              <a:rPr lang="sv-SE" dirty="0"/>
              <a:t>Utbildning av vård- och omsorgspersonal</a:t>
            </a:r>
          </a:p>
          <a:p>
            <a:pPr marL="179705" indent="-179705"/>
            <a:r>
              <a:rPr lang="sv-SE" dirty="0"/>
              <a:t>Välfärd samhällsservice har redan genomfört ca 550 antikroppstester avseende personal på särskilda boenden, ca hälften</a:t>
            </a:r>
          </a:p>
          <a:p>
            <a:pPr marL="179705" indent="-179705"/>
            <a:r>
              <a:rPr lang="sv-SE" dirty="0"/>
              <a:t>Spridande av information i sociala medier, på nacka.se och affischering på olika språk</a:t>
            </a:r>
          </a:p>
          <a:p>
            <a:pPr marL="179705" indent="-179705"/>
            <a:r>
              <a:rPr lang="sv-SE" dirty="0">
                <a:ea typeface="+mn-lt"/>
                <a:cs typeface="+mn-lt"/>
              </a:rPr>
              <a:t>Proaktiv och reaktiv kommunikation i traditionella medier på nationell, regional och lokal nivå samt annonsering i lokalmedia</a:t>
            </a:r>
            <a:endParaRPr lang="sv-SE" dirty="0"/>
          </a:p>
          <a:p>
            <a:pPr marL="179705" indent="-179705"/>
            <a:r>
              <a:rPr lang="sv-SE" dirty="0"/>
              <a:t>Rådgivning och inspektioner av restauranger</a:t>
            </a:r>
          </a:p>
          <a:p>
            <a:pPr marL="179705" indent="-179705"/>
            <a:r>
              <a:rPr lang="sv-SE" dirty="0"/>
              <a:t>Aktiv påverkan mot regionen för att få till tester för hemtjänsten m.fl.</a:t>
            </a:r>
          </a:p>
          <a:p>
            <a:pPr marL="179705" indent="-179705"/>
            <a:r>
              <a:rPr lang="sv-SE" dirty="0"/>
              <a:t>Personal följer rekommendationer och föreskrifter kring smittspridning</a:t>
            </a:r>
          </a:p>
          <a:p>
            <a:pPr marL="179705" indent="-179705"/>
            <a:endParaRPr lang="sv-SE" dirty="0"/>
          </a:p>
          <a:p>
            <a:pPr marL="179705" indent="-179705"/>
            <a:endParaRPr lang="sv-SE" dirty="0"/>
          </a:p>
          <a:p>
            <a:pPr marL="179705" indent="-179705"/>
            <a:endParaRPr lang="sv-SE" dirty="0"/>
          </a:p>
        </p:txBody>
      </p:sp>
      <p:sp>
        <p:nvSpPr>
          <p:cNvPr id="4" name="Platshållare för text 3">
            <a:extLst>
              <a:ext uri="{FF2B5EF4-FFF2-40B4-BE49-F238E27FC236}">
                <a16:creationId xmlns:a16="http://schemas.microsoft.com/office/drawing/2014/main" id="{A18408E4-F745-4BA4-848C-6E6428741DF1}"/>
              </a:ext>
            </a:extLst>
          </p:cNvPr>
          <p:cNvSpPr>
            <a:spLocks noGrp="1"/>
          </p:cNvSpPr>
          <p:nvPr>
            <p:ph type="body" sz="quarter" idx="14"/>
          </p:nvPr>
        </p:nvSpPr>
        <p:spPr/>
        <p:txBody>
          <a:bodyPr/>
          <a:lstStyle/>
          <a:p>
            <a:endParaRPr lang="sv-SE"/>
          </a:p>
        </p:txBody>
      </p:sp>
    </p:spTree>
    <p:extLst>
      <p:ext uri="{BB962C8B-B14F-4D97-AF65-F5344CB8AC3E}">
        <p14:creationId xmlns:p14="http://schemas.microsoft.com/office/powerpoint/2010/main" val="2055119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7B1BBFD-8F5D-41AA-9234-93D4BFE8C63C}"/>
              </a:ext>
            </a:extLst>
          </p:cNvPr>
          <p:cNvPicPr>
            <a:picLocks noChangeAspect="1"/>
          </p:cNvPicPr>
          <p:nvPr/>
        </p:nvPicPr>
        <p:blipFill>
          <a:blip r:embed="rId2"/>
          <a:stretch>
            <a:fillRect/>
          </a:stretch>
        </p:blipFill>
        <p:spPr>
          <a:xfrm>
            <a:off x="1223962" y="514350"/>
            <a:ext cx="5260192" cy="4220387"/>
          </a:xfrm>
          <a:prstGeom prst="rect">
            <a:avLst/>
          </a:prstGeom>
          <a:ln>
            <a:noFill/>
          </a:ln>
          <a:effectLst>
            <a:outerShdw blurRad="292100" dist="139700" dir="2700000" algn="tl" rotWithShape="0">
              <a:srgbClr val="333333">
                <a:alpha val="65000"/>
              </a:srgbClr>
            </a:outerShdw>
          </a:effectLst>
        </p:spPr>
      </p:pic>
      <p:pic>
        <p:nvPicPr>
          <p:cNvPr id="3" name="Bildobjekt 2">
            <a:extLst>
              <a:ext uri="{FF2B5EF4-FFF2-40B4-BE49-F238E27FC236}">
                <a16:creationId xmlns:a16="http://schemas.microsoft.com/office/drawing/2014/main" id="{D6418E2C-AD02-45DE-ADCD-19636AED4925}"/>
              </a:ext>
            </a:extLst>
          </p:cNvPr>
          <p:cNvPicPr>
            <a:picLocks noChangeAspect="1"/>
          </p:cNvPicPr>
          <p:nvPr/>
        </p:nvPicPr>
        <p:blipFill>
          <a:blip r:embed="rId3"/>
          <a:stretch>
            <a:fillRect/>
          </a:stretch>
        </p:blipFill>
        <p:spPr>
          <a:xfrm>
            <a:off x="7311782" y="871537"/>
            <a:ext cx="4271963" cy="3863201"/>
          </a:xfrm>
          <a:prstGeom prst="rect">
            <a:avLst/>
          </a:prstGeom>
          <a:ln>
            <a:noFill/>
          </a:ln>
          <a:effectLst>
            <a:outerShdw blurRad="292100" dist="139700" dir="2700000" algn="tl" rotWithShape="0">
              <a:srgbClr val="333333">
                <a:alpha val="65000"/>
              </a:srgbClr>
            </a:outerShdw>
          </a:effectLst>
        </p:spPr>
      </p:pic>
      <p:pic>
        <p:nvPicPr>
          <p:cNvPr id="4" name="Bildobjekt 3">
            <a:extLst>
              <a:ext uri="{FF2B5EF4-FFF2-40B4-BE49-F238E27FC236}">
                <a16:creationId xmlns:a16="http://schemas.microsoft.com/office/drawing/2014/main" id="{9A4BA6E0-7FA5-4FF2-B430-112E23793426}"/>
              </a:ext>
            </a:extLst>
          </p:cNvPr>
          <p:cNvPicPr>
            <a:picLocks noChangeAspect="1"/>
          </p:cNvPicPr>
          <p:nvPr/>
        </p:nvPicPr>
        <p:blipFill>
          <a:blip r:embed="rId4"/>
          <a:stretch>
            <a:fillRect/>
          </a:stretch>
        </p:blipFill>
        <p:spPr>
          <a:xfrm>
            <a:off x="1757516" y="4071939"/>
            <a:ext cx="5257647" cy="24862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884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4735F4-0C8B-4C2E-8453-E36D9D7E80D3}"/>
              </a:ext>
            </a:extLst>
          </p:cNvPr>
          <p:cNvSpPr>
            <a:spLocks noGrp="1"/>
          </p:cNvSpPr>
          <p:nvPr>
            <p:ph type="title"/>
          </p:nvPr>
        </p:nvSpPr>
        <p:spPr/>
        <p:txBody>
          <a:bodyPr>
            <a:normAutofit fontScale="90000"/>
          </a:bodyPr>
          <a:lstStyle/>
          <a:p>
            <a:r>
              <a:rPr lang="sv-SE"/>
              <a:t>Typ av tester – PCR Test</a:t>
            </a:r>
            <a:br>
              <a:rPr lang="sv-SE" b="1"/>
            </a:br>
            <a:endParaRPr lang="sv-SE"/>
          </a:p>
        </p:txBody>
      </p:sp>
      <p:sp>
        <p:nvSpPr>
          <p:cNvPr id="3" name="Platshållare för text 2">
            <a:extLst>
              <a:ext uri="{FF2B5EF4-FFF2-40B4-BE49-F238E27FC236}">
                <a16:creationId xmlns:a16="http://schemas.microsoft.com/office/drawing/2014/main" id="{05B9FDB1-509E-4C57-B9CF-6A0D8C225427}"/>
              </a:ext>
            </a:extLst>
          </p:cNvPr>
          <p:cNvSpPr>
            <a:spLocks noGrp="1"/>
          </p:cNvSpPr>
          <p:nvPr>
            <p:ph type="body" sz="quarter" idx="13"/>
          </p:nvPr>
        </p:nvSpPr>
        <p:spPr>
          <a:xfrm>
            <a:off x="654051" y="1348581"/>
            <a:ext cx="7764462" cy="4160837"/>
          </a:xfrm>
        </p:spPr>
        <p:txBody>
          <a:bodyPr/>
          <a:lstStyle/>
          <a:p>
            <a:pPr marL="0" indent="0">
              <a:buNone/>
            </a:pPr>
            <a:r>
              <a:rPr lang="sv-SE" dirty="0"/>
              <a:t>Detektion av förekomsten av antigener som påvisar pågående virusinfektion. En antigen är ett ämne som kroppen uppfattar som främmande och som framkallar en respons hos immunförsvaret</a:t>
            </a:r>
          </a:p>
          <a:p>
            <a:r>
              <a:rPr lang="sv-SE" dirty="0"/>
              <a:t>Ett PCR test börjar med att vårdpersonalen för in en testpinne i patientens näsa och/eller svalg </a:t>
            </a:r>
          </a:p>
          <a:p>
            <a:r>
              <a:rPr lang="sv-SE" dirty="0"/>
              <a:t>Testet kräver avancerad utrustning på laboratorier och det tar flera timmar eller något dygn att få svar</a:t>
            </a:r>
          </a:p>
          <a:p>
            <a:r>
              <a:rPr lang="sv-SE" dirty="0"/>
              <a:t>Ett PCR test bör användas när patienten är i den akuta sjukdomsfasen, de första dagarna. PCR test har oftast mycket hög specificitet, det vill säga testet visar att det verkligen är covid-19 virus man har</a:t>
            </a:r>
          </a:p>
          <a:p>
            <a:r>
              <a:rPr lang="sv-SE" dirty="0"/>
              <a:t>PCR-tester utförs av regionen på personal med symptom inom vård och omsorg, sedan 19 maj även på personal inom hemtjänsten</a:t>
            </a:r>
          </a:p>
          <a:p>
            <a:r>
              <a:rPr lang="sv-SE" dirty="0"/>
              <a:t>Nästa grupp på tur är personal inom samhällskritiska tjänster, ex. NVOA och Nacka energi. Staten bekostar testerna.</a:t>
            </a:r>
          </a:p>
        </p:txBody>
      </p:sp>
      <p:sp>
        <p:nvSpPr>
          <p:cNvPr id="4" name="Platshållare för text 3">
            <a:extLst>
              <a:ext uri="{FF2B5EF4-FFF2-40B4-BE49-F238E27FC236}">
                <a16:creationId xmlns:a16="http://schemas.microsoft.com/office/drawing/2014/main" id="{B8185FBB-8385-4366-A91A-A4BDD63382D9}"/>
              </a:ext>
            </a:extLst>
          </p:cNvPr>
          <p:cNvSpPr>
            <a:spLocks noGrp="1"/>
          </p:cNvSpPr>
          <p:nvPr>
            <p:ph type="body" sz="quarter" idx="14"/>
          </p:nvPr>
        </p:nvSpPr>
        <p:spPr/>
        <p:txBody>
          <a:bodyPr/>
          <a:lstStyle/>
          <a:p>
            <a:endParaRPr lang="sv-SE"/>
          </a:p>
        </p:txBody>
      </p:sp>
    </p:spTree>
    <p:extLst>
      <p:ext uri="{BB962C8B-B14F-4D97-AF65-F5344CB8AC3E}">
        <p14:creationId xmlns:p14="http://schemas.microsoft.com/office/powerpoint/2010/main" val="3556827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4735F4-0C8B-4C2E-8453-E36D9D7E80D3}"/>
              </a:ext>
            </a:extLst>
          </p:cNvPr>
          <p:cNvSpPr>
            <a:spLocks noGrp="1"/>
          </p:cNvSpPr>
          <p:nvPr>
            <p:ph type="title"/>
          </p:nvPr>
        </p:nvSpPr>
        <p:spPr/>
        <p:txBody>
          <a:bodyPr>
            <a:normAutofit fontScale="90000"/>
          </a:bodyPr>
          <a:lstStyle/>
          <a:p>
            <a:r>
              <a:rPr lang="sv-SE"/>
              <a:t>Typ av Tester - antikroppstest</a:t>
            </a:r>
            <a:br>
              <a:rPr lang="sv-SE" b="1"/>
            </a:br>
            <a:endParaRPr lang="sv-SE"/>
          </a:p>
        </p:txBody>
      </p:sp>
      <p:sp>
        <p:nvSpPr>
          <p:cNvPr id="3" name="Platshållare för text 2">
            <a:extLst>
              <a:ext uri="{FF2B5EF4-FFF2-40B4-BE49-F238E27FC236}">
                <a16:creationId xmlns:a16="http://schemas.microsoft.com/office/drawing/2014/main" id="{05B9FDB1-509E-4C57-B9CF-6A0D8C225427}"/>
              </a:ext>
            </a:extLst>
          </p:cNvPr>
          <p:cNvSpPr>
            <a:spLocks noGrp="1"/>
          </p:cNvSpPr>
          <p:nvPr>
            <p:ph type="body" sz="quarter" idx="13"/>
          </p:nvPr>
        </p:nvSpPr>
        <p:spPr>
          <a:xfrm>
            <a:off x="631742" y="1394232"/>
            <a:ext cx="7764462" cy="4160837"/>
          </a:xfrm>
        </p:spPr>
        <p:txBody>
          <a:bodyPr/>
          <a:lstStyle/>
          <a:p>
            <a:pPr marL="0" indent="0">
              <a:buNone/>
            </a:pPr>
            <a:r>
              <a:rPr lang="sv-SE" dirty="0"/>
              <a:t>Detektion av antikroppar i blodet används för att se om immunförsvaret har skapat antikroppar som en reaktion på en redan genomgången infektion</a:t>
            </a:r>
          </a:p>
          <a:p>
            <a:r>
              <a:rPr lang="sv-SE" dirty="0"/>
              <a:t>Testet sker oftast med ett stick i fingret och sedan droppas blodet på en teststicka där man får svar inom 10 till 15 minuter</a:t>
            </a:r>
          </a:p>
          <a:p>
            <a:r>
              <a:rPr lang="sv-SE" dirty="0"/>
              <a:t>Ett serologiskt test kan inte visa på covid-19 under de första dagarna och kan därför missa personer som nyligen har blivit smittade</a:t>
            </a:r>
          </a:p>
          <a:p>
            <a:r>
              <a:rPr lang="sv-SE" dirty="0"/>
              <a:t>Den kanske största fördelen är att man med ett serologiskt test kan fånga upp patienter som även långt tidigare har haft sjukdomen</a:t>
            </a:r>
          </a:p>
          <a:p>
            <a:r>
              <a:rPr lang="sv-SE" dirty="0"/>
              <a:t>Antikroppstester letar efter två specifika antikroppar:</a:t>
            </a:r>
          </a:p>
          <a:p>
            <a:pPr lvl="1"/>
            <a:r>
              <a:rPr lang="sv-SE" dirty="0" err="1"/>
              <a:t>IgM</a:t>
            </a:r>
            <a:r>
              <a:rPr lang="sv-SE" dirty="0"/>
              <a:t>: antikropp som bildas relativt tidigt, indikation på pågående infektion</a:t>
            </a:r>
          </a:p>
          <a:p>
            <a:pPr lvl="1"/>
            <a:r>
              <a:rPr lang="sv-SE" dirty="0" err="1"/>
              <a:t>IgG</a:t>
            </a:r>
            <a:r>
              <a:rPr lang="sv-SE" dirty="0"/>
              <a:t>: antikropp som bildas efter avslutad infektion, indikation på tidigare smitta</a:t>
            </a:r>
          </a:p>
          <a:p>
            <a:r>
              <a:rPr lang="sv-SE" dirty="0" err="1"/>
              <a:t>IgG</a:t>
            </a:r>
            <a:r>
              <a:rPr lang="sv-SE" dirty="0"/>
              <a:t>-testerna för tidigare infektion är säkrare än </a:t>
            </a:r>
            <a:r>
              <a:rPr lang="sv-SE" dirty="0" err="1"/>
              <a:t>IgM</a:t>
            </a:r>
            <a:r>
              <a:rPr lang="sv-SE" dirty="0"/>
              <a:t>-testerna för pågående infektion. För vård- och omsorgspersonal kan dock ett positivt </a:t>
            </a:r>
            <a:r>
              <a:rPr lang="sv-SE" dirty="0" err="1"/>
              <a:t>IgM</a:t>
            </a:r>
            <a:r>
              <a:rPr lang="sv-SE" dirty="0"/>
              <a:t>-test kombineras med ett PCR-test för att ge definitiva svar.</a:t>
            </a:r>
          </a:p>
          <a:p>
            <a:pPr marL="0" indent="0">
              <a:buNone/>
            </a:pPr>
            <a:endParaRPr lang="sv-SE" dirty="0"/>
          </a:p>
        </p:txBody>
      </p:sp>
      <p:sp>
        <p:nvSpPr>
          <p:cNvPr id="4" name="Platshållare för text 3">
            <a:extLst>
              <a:ext uri="{FF2B5EF4-FFF2-40B4-BE49-F238E27FC236}">
                <a16:creationId xmlns:a16="http://schemas.microsoft.com/office/drawing/2014/main" id="{B8185FBB-8385-4366-A91A-A4BDD63382D9}"/>
              </a:ext>
            </a:extLst>
          </p:cNvPr>
          <p:cNvSpPr>
            <a:spLocks noGrp="1"/>
          </p:cNvSpPr>
          <p:nvPr>
            <p:ph type="body" sz="quarter" idx="14"/>
          </p:nvPr>
        </p:nvSpPr>
        <p:spPr/>
        <p:txBody>
          <a:bodyPr/>
          <a:lstStyle/>
          <a:p>
            <a:endParaRPr lang="sv-SE"/>
          </a:p>
        </p:txBody>
      </p:sp>
    </p:spTree>
    <p:extLst>
      <p:ext uri="{BB962C8B-B14F-4D97-AF65-F5344CB8AC3E}">
        <p14:creationId xmlns:p14="http://schemas.microsoft.com/office/powerpoint/2010/main" val="2460830271"/>
      </p:ext>
    </p:extLst>
  </p:cSld>
  <p:clrMapOvr>
    <a:masterClrMapping/>
  </p:clrMapOvr>
</p:sld>
</file>

<file path=ppt/theme/theme1.xml><?xml version="1.0" encoding="utf-8"?>
<a:theme xmlns:a="http://schemas.openxmlformats.org/drawingml/2006/main" name="Nacka kommun">
  <a:themeElements>
    <a:clrScheme name="Nacka Kommun_Color">
      <a:dk1>
        <a:sysClr val="windowText" lastClr="000000"/>
      </a:dk1>
      <a:lt1>
        <a:sysClr val="window" lastClr="FFFFFF"/>
      </a:lt1>
      <a:dk2>
        <a:srgbClr val="44546A"/>
      </a:dk2>
      <a:lt2>
        <a:srgbClr val="E7E6E6"/>
      </a:lt2>
      <a:accent1>
        <a:srgbClr val="0096D6"/>
      </a:accent1>
      <a:accent2>
        <a:srgbClr val="96B400"/>
      </a:accent2>
      <a:accent3>
        <a:srgbClr val="8C5AA0"/>
      </a:accent3>
      <a:accent4>
        <a:srgbClr val="CD0019"/>
      </a:accent4>
      <a:accent5>
        <a:srgbClr val="EB6400"/>
      </a:accent5>
      <a:accent6>
        <a:srgbClr val="FFCD00"/>
      </a:accent6>
      <a:hlink>
        <a:srgbClr val="0563C1"/>
      </a:hlink>
      <a:folHlink>
        <a:srgbClr val="954F72"/>
      </a:folHlink>
    </a:clrScheme>
    <a:fontScheme name="Nacka_Font_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rundmall Nacka kommun - kopia - kopia.potx" id="{C51510DD-16D5-4A72-B9F2-A8B7710C4EB8}" vid="{AE21F7A3-E57D-41BE-A32A-501EC7F1D496}"/>
    </a:ext>
  </a:extLst>
</a:theme>
</file>

<file path=ppt/theme/theme2.xml><?xml version="1.0" encoding="utf-8"?>
<a:theme xmlns:a="http://schemas.openxmlformats.org/drawingml/2006/main" name="Office-tema">
  <a:themeElements>
    <a:clrScheme name="Nacka Kommun_Color">
      <a:dk1>
        <a:sysClr val="windowText" lastClr="000000"/>
      </a:dk1>
      <a:lt1>
        <a:sysClr val="window" lastClr="FFFFFF"/>
      </a:lt1>
      <a:dk2>
        <a:srgbClr val="44546A"/>
      </a:dk2>
      <a:lt2>
        <a:srgbClr val="E7E6E6"/>
      </a:lt2>
      <a:accent1>
        <a:srgbClr val="0096D6"/>
      </a:accent1>
      <a:accent2>
        <a:srgbClr val="96B400"/>
      </a:accent2>
      <a:accent3>
        <a:srgbClr val="8C5AA0"/>
      </a:accent3>
      <a:accent4>
        <a:srgbClr val="CD0019"/>
      </a:accent4>
      <a:accent5>
        <a:srgbClr val="EB6400"/>
      </a:accent5>
      <a:accent6>
        <a:srgbClr val="FFCD00"/>
      </a:accent6>
      <a:hlink>
        <a:srgbClr val="0563C1"/>
      </a:hlink>
      <a:folHlink>
        <a:srgbClr val="954F72"/>
      </a:folHlink>
    </a:clrScheme>
    <a:fontScheme name="Nacka_Font_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Nacka Kommun_Color">
      <a:dk1>
        <a:sysClr val="windowText" lastClr="000000"/>
      </a:dk1>
      <a:lt1>
        <a:sysClr val="window" lastClr="FFFFFF"/>
      </a:lt1>
      <a:dk2>
        <a:srgbClr val="44546A"/>
      </a:dk2>
      <a:lt2>
        <a:srgbClr val="E7E6E6"/>
      </a:lt2>
      <a:accent1>
        <a:srgbClr val="0096D6"/>
      </a:accent1>
      <a:accent2>
        <a:srgbClr val="96B400"/>
      </a:accent2>
      <a:accent3>
        <a:srgbClr val="8C5AA0"/>
      </a:accent3>
      <a:accent4>
        <a:srgbClr val="CD0019"/>
      </a:accent4>
      <a:accent5>
        <a:srgbClr val="EB6400"/>
      </a:accent5>
      <a:accent6>
        <a:srgbClr val="FFCD00"/>
      </a:accent6>
      <a:hlink>
        <a:srgbClr val="0563C1"/>
      </a:hlink>
      <a:folHlink>
        <a:srgbClr val="954F72"/>
      </a:folHlink>
    </a:clrScheme>
    <a:fontScheme name="Nacka_Font_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E2AD261095B88640BE93A881E839AB65" ma:contentTypeVersion="4" ma:contentTypeDescription="Skapa ett nytt dokument." ma:contentTypeScope="" ma:versionID="0714c6045261583f661dbb88e9f8948d">
  <xsd:schema xmlns:xsd="http://www.w3.org/2001/XMLSchema" xmlns:xs="http://www.w3.org/2001/XMLSchema" xmlns:p="http://schemas.microsoft.com/office/2006/metadata/properties" xmlns:ns2="4c147a41-8bb6-41fd-9cae-42bae2bc5357" targetNamespace="http://schemas.microsoft.com/office/2006/metadata/properties" ma:root="true" ma:fieldsID="e76645ba9cb778d999da7cd361fbddb3" ns2:_="">
    <xsd:import namespace="4c147a41-8bb6-41fd-9cae-42bae2bc535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147a41-8bb6-41fd-9cae-42bae2bc53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80B92C-D9BE-4F4D-8ACA-227AA3898CCF}">
  <ds:schemaRefs>
    <ds:schemaRef ds:uri="http://schemas.microsoft.com/sharepoint/v3/contenttype/forms"/>
  </ds:schemaRefs>
</ds:datastoreItem>
</file>

<file path=customXml/itemProps2.xml><?xml version="1.0" encoding="utf-8"?>
<ds:datastoreItem xmlns:ds="http://schemas.openxmlformats.org/officeDocument/2006/customXml" ds:itemID="{21A97CF4-0A84-48B2-8393-00B130D699CD}">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c147a41-8bb6-41fd-9cae-42bae2bc5357"/>
    <ds:schemaRef ds:uri="http://www.w3.org/XML/1998/namespace"/>
    <ds:schemaRef ds:uri="http://purl.org/dc/dcmitype/"/>
  </ds:schemaRefs>
</ds:datastoreItem>
</file>

<file path=customXml/itemProps3.xml><?xml version="1.0" encoding="utf-8"?>
<ds:datastoreItem xmlns:ds="http://schemas.openxmlformats.org/officeDocument/2006/customXml" ds:itemID="{D5741C31-EA4C-4385-9742-941CB0332E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147a41-8bb6-41fd-9cae-42bae2bc53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194</TotalTime>
  <Words>1231</Words>
  <Application>Microsoft Office PowerPoint</Application>
  <PresentationFormat>Bredbild</PresentationFormat>
  <Paragraphs>157</Paragraphs>
  <Slides>28</Slides>
  <Notes>2</Notes>
  <HiddenSlides>9</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28</vt:i4>
      </vt:variant>
    </vt:vector>
  </HeadingPairs>
  <TitlesOfParts>
    <vt:vector size="33" baseType="lpstr">
      <vt:lpstr>Arial</vt:lpstr>
      <vt:lpstr>Gill Sans MT</vt:lpstr>
      <vt:lpstr>Gill Sans MT Pro Light</vt:lpstr>
      <vt:lpstr>Tinos</vt:lpstr>
      <vt:lpstr>Nacka kommun</vt:lpstr>
      <vt:lpstr>Tester i Nackas regi - statusrapport</vt:lpstr>
      <vt:lpstr>Agenda</vt:lpstr>
      <vt:lpstr>SYFTEN</vt:lpstr>
      <vt:lpstr>beslut</vt:lpstr>
      <vt:lpstr>Uppdraget</vt:lpstr>
      <vt:lpstr>Det här gör vi redan</vt:lpstr>
      <vt:lpstr>PowerPoint-presentation</vt:lpstr>
      <vt:lpstr>Typ av tester – PCR Test </vt:lpstr>
      <vt:lpstr>Typ av Tester - antikroppstest </vt:lpstr>
      <vt:lpstr>Tillförlitlighet?</vt:lpstr>
      <vt:lpstr>Tester VS syfte</vt:lpstr>
      <vt:lpstr>Övergripande prioritetsordning</vt:lpstr>
      <vt:lpstr>Tänkbar organisation och lämpliga samarbetspartner</vt:lpstr>
      <vt:lpstr>Volymer</vt:lpstr>
      <vt:lpstr>kostnader</vt:lpstr>
      <vt:lpstr>Konsekvenser av testverksamhet i egen regi</vt:lpstr>
      <vt:lpstr>Nästa steg</vt:lpstr>
      <vt:lpstr>Frågor?</vt:lpstr>
      <vt:lpstr>PowerPoint-presentation</vt:lpstr>
      <vt:lpstr>Lyssningstips</vt:lpstr>
      <vt:lpstr>PowerPoint-presentation</vt:lpstr>
      <vt:lpstr>Träffsäkerheten på testerna – sensitivitet och specificitet </vt:lpstr>
      <vt:lpstr>Pilotomgång Förslag</vt:lpstr>
      <vt:lpstr>Tolkning av provsvar och exempel på   instruktioner medarbetare</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Ahl Henrik</dc:creator>
  <cp:lastModifiedBy>Ahl Henrik</cp:lastModifiedBy>
  <cp:revision>5</cp:revision>
  <cp:lastPrinted>2018-03-09T14:29:17Z</cp:lastPrinted>
  <dcterms:created xsi:type="dcterms:W3CDTF">2020-05-15T14:25:10Z</dcterms:created>
  <dcterms:modified xsi:type="dcterms:W3CDTF">2020-05-28T12:24:34Z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0x010100E2AD261095B88640BE93A881E839AB65</vt:lpwstr>
  </property>
</Properties>
</file>