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dat" ContentType="application/x-fontdata"/>
  <Default Extension="bin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4f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a.xml" ContentType="application/vnd.openxmlformats-officedocument.presentationml.slide+xml"/>
  <Override PartName="/ppt/slides/slide5b.xml" ContentType="application/vnd.openxmlformats-officedocument.presentationml.slide+xml"/>
  <Override PartName="/ppt/slides/slide5c.xml" ContentType="application/vnd.openxmlformats-officedocument.presentationml.slide+xml"/>
  <Override PartName="/ppt/slides/slide5d.xml" ContentType="application/vnd.openxmlformats-officedocument.presentationml.slide+xml"/>
  <Override PartName="/ppt/slides/slide5e.xml" ContentType="application/vnd.openxmlformats-officedocument.presentationml.slide+xml"/>
  <Override PartName="/ppt/slides/slide5f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6a.xml" ContentType="application/vnd.openxmlformats-officedocument.presentationml.slide+xml"/>
  <Override PartName="/ppt/slides/slide6b.xml" ContentType="application/vnd.openxmlformats-officedocument.presentationml.slide+xml"/>
  <Override PartName="/ppt/slides/slide6c.xml" ContentType="application/vnd.openxmlformats-officedocument.presentationml.slide+xml"/>
  <Override PartName="/ppt/slides/slide6d.xml" ContentType="application/vnd.openxmlformats-officedocument.presentationml.slide+xml"/>
  <Override PartName="/ppt/slides/slide6e.xml" ContentType="application/vnd.openxmlformats-officedocument.presentationml.slide+xml"/>
  <Override PartName="/ppt/slides/slide6f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7a.xml" ContentType="application/vnd.openxmlformats-officedocument.presentationml.slide+xml"/>
  <Override PartName="/ppt/slides/slide7b.xml" ContentType="application/vnd.openxmlformats-officedocument.presentationml.slide+xml"/>
  <Override PartName="/ppt/slides/slide7c.xml" ContentType="application/vnd.openxmlformats-officedocument.presentationml.slide+xml"/>
  <Override PartName="/ppt/slides/slide7d.xml" ContentType="application/vnd.openxmlformats-officedocument.presentationml.slide+xml"/>
  <Override PartName="/ppt/slides/slide7e.xml" ContentType="application/vnd.openxmlformats-officedocument.presentationml.slide+xml"/>
  <Override PartName="/ppt/slides/slide7f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8a.xml" ContentType="application/vnd.openxmlformats-officedocument.presentationml.slide+xml"/>
  <Override PartName="/ppt/slides/slide8b.xml" ContentType="application/vnd.openxmlformats-officedocument.presentationml.slide+xml"/>
  <Override PartName="/ppt/slides/slide8c.xml" ContentType="application/vnd.openxmlformats-officedocument.presentationml.slide+xml"/>
  <Override PartName="/ppt/slides/slide8d.xml" ContentType="application/vnd.openxmlformats-officedocument.presentationml.slide+xml"/>
  <Override PartName="/ppt/slides/slide8e.xml" ContentType="application/vnd.openxmlformats-officedocument.presentationml.slide+xml"/>
  <Override PartName="/ppt/slides/slide8f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9a.xml" ContentType="application/vnd.openxmlformats-officedocument.presentationml.slide+xml"/>
  <Override PartName="/ppt/slides/charts/chart21e.xml" ContentType="application/vnd.openxmlformats-officedocument.drawingml.chart+xml"/>
  <Override PartName="/ppt/slides/charts/chart21f.xml" ContentType="application/vnd.openxmlformats-officedocument.drawingml.chart+xml"/>
  <Override PartName="/ppt/slides/charts/chart228.xml" ContentType="application/vnd.openxmlformats-officedocument.drawingml.chart+xml"/>
  <Override PartName="/ppt/slides/charts/chart227.xml" ContentType="application/vnd.openxmlformats-officedocument.drawingml.chart+xml"/>
  <Override PartName="/ppt/slides/charts/chart226.xml" ContentType="application/vnd.openxmlformats-officedocument.drawingml.chart+xml"/>
  <Override PartName="/ppt/slides/charts/chart225.xml" ContentType="application/vnd.openxmlformats-officedocument.drawingml.chart+xml"/>
  <Override PartName="/ppt/slides/charts/chart224.xml" ContentType="application/vnd.openxmlformats-officedocument.drawingml.chart+xml"/>
  <Override PartName="/ppt/slides/charts/chart23d.xml" ContentType="application/vnd.openxmlformats-officedocument.drawingml.chart+xml"/>
  <Override PartName="/ppt/slides/charts/chart23c.xml" ContentType="application/vnd.openxmlformats-officedocument.drawingml.chart+xml"/>
  <Override PartName="/ppt/slides/charts/chart23b.xml" ContentType="application/vnd.openxmlformats-officedocument.drawingml.chart+xml"/>
  <Override PartName="/ppt/slides/charts/chart22e.xml" ContentType="application/vnd.openxmlformats-officedocument.drawingml.chart+xml"/>
  <Override PartName="/ppt/slides/charts/chart229.xml" ContentType="application/vnd.openxmlformats-officedocument.drawingml.chart+xml"/>
  <Override PartName="/ppt/slides/charts/chart22a.xml" ContentType="application/vnd.openxmlformats-officedocument.drawingml.chart+xml"/>
  <Override PartName="/ppt/slides/charts/chart22b.xml" ContentType="application/vnd.openxmlformats-officedocument.drawingml.chart+xml"/>
  <Override PartName="/ppt/slides/charts/chart22c.xml" ContentType="application/vnd.openxmlformats-officedocument.drawingml.chart+xml"/>
  <Override PartName="/ppt/slides/charts/chart22d.xml" ContentType="application/vnd.openxmlformats-officedocument.drawingml.chart+xml"/>
  <Override PartName="/ppt/slides/charts/chart230.xml" ContentType="application/vnd.openxmlformats-officedocument.drawingml.chart+xml"/>
  <Override PartName="/ppt/slides/charts/chart22f.xml" ContentType="application/vnd.openxmlformats-officedocument.drawingml.chart+xml"/>
  <Override PartName="/ppt/slides/charts/chart232.xml" ContentType="application/vnd.openxmlformats-officedocument.drawingml.chart+xml"/>
  <Override PartName="/ppt/slides/charts/chart231.xml" ContentType="application/vnd.openxmlformats-officedocument.drawingml.chart+xml"/>
  <Override PartName="/ppt/slides/charts/chart234.xml" ContentType="application/vnd.openxmlformats-officedocument.drawingml.chart+xml"/>
  <Override PartName="/ppt/slides/charts/chart233.xml" ContentType="application/vnd.openxmlformats-officedocument.drawingml.chart+xml"/>
  <Override PartName="/ppt/slides/charts/chart236.xml" ContentType="application/vnd.openxmlformats-officedocument.drawingml.chart+xml"/>
  <Override PartName="/ppt/slides/charts/chart235.xml" ContentType="application/vnd.openxmlformats-officedocument.drawingml.chart+xml"/>
  <Override PartName="/ppt/slides/charts/chart238.xml" ContentType="application/vnd.openxmlformats-officedocument.drawingml.chart+xml"/>
  <Override PartName="/ppt/slides/charts/chart237.xml" ContentType="application/vnd.openxmlformats-officedocument.drawingml.chart+xml"/>
  <Override PartName="/ppt/slides/charts/chart23a.xml" ContentType="application/vnd.openxmlformats-officedocument.drawingml.chart+xml"/>
  <Override PartName="/ppt/slides/charts/chart239.xml" ContentType="application/vnd.openxmlformats-officedocument.drawingml.chart+xml"/>
  <Override PartName="/ppt/slides/charts/chart24a.xml" ContentType="application/vnd.openxmlformats-officedocument.drawingml.chart+xml"/>
  <Override PartName="/ppt/slides/charts/chart249.xml" ContentType="application/vnd.openxmlformats-officedocument.drawingml.chart+xml"/>
  <Override PartName="/ppt/slides/charts/chart248.xml" ContentType="application/vnd.openxmlformats-officedocument.drawingml.chart+xml"/>
  <Override PartName="/ppt/slides/charts/chart247.xml" ContentType="application/vnd.openxmlformats-officedocument.drawingml.chart+xml"/>
  <Override PartName="/ppt/slides/charts/chart246.xml" ContentType="application/vnd.openxmlformats-officedocument.drawingml.chart+xml"/>
  <Override PartName="/ppt/slides/charts/chart245.xml" ContentType="application/vnd.openxmlformats-officedocument.drawingml.chart+xml"/>
  <Override PartName="/ppt/slides/charts/chart244.xml" ContentType="application/vnd.openxmlformats-officedocument.drawingml.chart+xml"/>
  <Override PartName="/ppt/slides/charts/chart243.xml" ContentType="application/vnd.openxmlformats-officedocument.drawingml.chart+xml"/>
  <Override PartName="/ppt/slides/charts/chart242.xml" ContentType="application/vnd.openxmlformats-officedocument.drawingml.chart+xml"/>
  <Override PartName="/ppt/slides/charts/chart283.xml" ContentType="application/vnd.openxmlformats-officedocument.drawingml.chart+xml"/>
  <Override PartName="/ppt/slides/charts/chart252.xml" ContentType="application/vnd.openxmlformats-officedocument.drawingml.chart+xml"/>
  <Override PartName="/ppt/slides/charts/chart251.xml" ContentType="application/vnd.openxmlformats-officedocument.drawingml.chart+xml"/>
  <Override PartName="/ppt/slides/charts/chart250.xml" ContentType="application/vnd.openxmlformats-officedocument.drawingml.chart+xml"/>
  <Override PartName="/ppt/slides/charts/chart24f.xml" ContentType="application/vnd.openxmlformats-officedocument.drawingml.chart+xml"/>
  <Override PartName="/ppt/slides/charts/chart24e.xml" ContentType="application/vnd.openxmlformats-officedocument.drawingml.chart+xml"/>
  <Override PartName="/ppt/slides/charts/chart24d.xml" ContentType="application/vnd.openxmlformats-officedocument.drawingml.chart+xml"/>
  <Override PartName="/ppt/slides/charts/chart24c.xml" ContentType="application/vnd.openxmlformats-officedocument.drawingml.chart+xml"/>
  <Override PartName="/ppt/slides/charts/chart24b.xml" ContentType="application/vnd.openxmlformats-officedocument.drawingml.chart+xml"/>
  <Override PartName="/ppt/slides/charts/chart25a.xml" ContentType="application/vnd.openxmlformats-officedocument.drawingml.chart+xml"/>
  <Override PartName="/ppt/slides/charts/chart259.xml" ContentType="application/vnd.openxmlformats-officedocument.drawingml.chart+xml"/>
  <Override PartName="/ppt/slides/charts/chart258.xml" ContentType="application/vnd.openxmlformats-officedocument.drawingml.chart+xml"/>
  <Override PartName="/ppt/slides/charts/chart257.xml" ContentType="application/vnd.openxmlformats-officedocument.drawingml.chart+xml"/>
  <Override PartName="/ppt/slides/charts/chart256.xml" ContentType="application/vnd.openxmlformats-officedocument.drawingml.chart+xml"/>
  <Override PartName="/ppt/slides/charts/chart255.xml" ContentType="application/vnd.openxmlformats-officedocument.drawingml.chart+xml"/>
  <Override PartName="/ppt/slides/charts/chart254.xml" ContentType="application/vnd.openxmlformats-officedocument.drawingml.chart+xml"/>
  <Override PartName="/ppt/slides/charts/chart253.xml" ContentType="application/vnd.openxmlformats-officedocument.drawingml.chart+xml"/>
  <Override PartName="/ppt/slides/charts/chart262.xml" ContentType="application/vnd.openxmlformats-officedocument.drawingml.chart+xml"/>
  <Override PartName="/ppt/slides/charts/chart261.xml" ContentType="application/vnd.openxmlformats-officedocument.drawingml.chart+xml"/>
  <Override PartName="/ppt/slides/charts/chart260.xml" ContentType="application/vnd.openxmlformats-officedocument.drawingml.chart+xml"/>
  <Override PartName="/ppt/slides/charts/chart25f.xml" ContentType="application/vnd.openxmlformats-officedocument.drawingml.chart+xml"/>
  <Override PartName="/ppt/slides/charts/chart25e.xml" ContentType="application/vnd.openxmlformats-officedocument.drawingml.chart+xml"/>
  <Override PartName="/ppt/slides/charts/chart25d.xml" ContentType="application/vnd.openxmlformats-officedocument.drawingml.chart+xml"/>
  <Override PartName="/ppt/slides/charts/chart25c.xml" ContentType="application/vnd.openxmlformats-officedocument.drawingml.chart+xml"/>
  <Override PartName="/ppt/slides/charts/chart25b.xml" ContentType="application/vnd.openxmlformats-officedocument.drawingml.chart+xml"/>
  <Override PartName="/ppt/slides/charts/chart26a.xml" ContentType="application/vnd.openxmlformats-officedocument.drawingml.chart+xml"/>
  <Override PartName="/ppt/slides/charts/chart269.xml" ContentType="application/vnd.openxmlformats-officedocument.drawingml.chart+xml"/>
  <Override PartName="/ppt/slides/charts/chart268.xml" ContentType="application/vnd.openxmlformats-officedocument.drawingml.chart+xml"/>
  <Override PartName="/ppt/slides/charts/chart267.xml" ContentType="application/vnd.openxmlformats-officedocument.drawingml.chart+xml"/>
  <Override PartName="/ppt/slides/charts/chart266.xml" ContentType="application/vnd.openxmlformats-officedocument.drawingml.chart+xml"/>
  <Override PartName="/ppt/slides/charts/chart265.xml" ContentType="application/vnd.openxmlformats-officedocument.drawingml.chart+xml"/>
  <Override PartName="/ppt/slides/charts/chart264.xml" ContentType="application/vnd.openxmlformats-officedocument.drawingml.chart+xml"/>
  <Override PartName="/ppt/slides/charts/chart263.xml" ContentType="application/vnd.openxmlformats-officedocument.drawingml.chart+xml"/>
  <Override PartName="/ppt/slides/charts/chart272.xml" ContentType="application/vnd.openxmlformats-officedocument.drawingml.chart+xml"/>
  <Override PartName="/ppt/slides/charts/chart271.xml" ContentType="application/vnd.openxmlformats-officedocument.drawingml.chart+xml"/>
  <Override PartName="/ppt/slides/charts/chart270.xml" ContentType="application/vnd.openxmlformats-officedocument.drawingml.chart+xml"/>
  <Override PartName="/ppt/slides/charts/chart26f.xml" ContentType="application/vnd.openxmlformats-officedocument.drawingml.chart+xml"/>
  <Override PartName="/ppt/slides/charts/chart26e.xml" ContentType="application/vnd.openxmlformats-officedocument.drawingml.chart+xml"/>
  <Override PartName="/ppt/slides/charts/chart26d.xml" ContentType="application/vnd.openxmlformats-officedocument.drawingml.chart+xml"/>
  <Override PartName="/ppt/slides/charts/chart26c.xml" ContentType="application/vnd.openxmlformats-officedocument.drawingml.chart+xml"/>
  <Override PartName="/ppt/slides/charts/chart26b.xml" ContentType="application/vnd.openxmlformats-officedocument.drawingml.chart+xml"/>
  <Override PartName="/ppt/slides/charts/chart27a.xml" ContentType="application/vnd.openxmlformats-officedocument.drawingml.chart+xml"/>
  <Override PartName="/ppt/slides/charts/chart279.xml" ContentType="application/vnd.openxmlformats-officedocument.drawingml.chart+xml"/>
  <Override PartName="/ppt/slides/charts/chart278.xml" ContentType="application/vnd.openxmlformats-officedocument.drawingml.chart+xml"/>
  <Override PartName="/ppt/slides/charts/chart277.xml" ContentType="application/vnd.openxmlformats-officedocument.drawingml.chart+xml"/>
  <Override PartName="/ppt/slides/charts/chart276.xml" ContentType="application/vnd.openxmlformats-officedocument.drawingml.chart+xml"/>
  <Override PartName="/ppt/slides/charts/chart275.xml" ContentType="application/vnd.openxmlformats-officedocument.drawingml.chart+xml"/>
  <Override PartName="/ppt/slides/charts/chart274.xml" ContentType="application/vnd.openxmlformats-officedocument.drawingml.chart+xml"/>
  <Override PartName="/ppt/slides/charts/chart273.xml" ContentType="application/vnd.openxmlformats-officedocument.drawingml.chart+xml"/>
  <Override PartName="/ppt/slides/charts/chart282.xml" ContentType="application/vnd.openxmlformats-officedocument.drawingml.chart+xml"/>
  <Override PartName="/ppt/slides/charts/chart281.xml" ContentType="application/vnd.openxmlformats-officedocument.drawingml.chart+xml"/>
  <Override PartName="/ppt/slides/charts/chart280.xml" ContentType="application/vnd.openxmlformats-officedocument.drawingml.chart+xml"/>
  <Override PartName="/ppt/slides/charts/chart27f.xml" ContentType="application/vnd.openxmlformats-officedocument.drawingml.chart+xml"/>
  <Override PartName="/ppt/slides/charts/chart27e.xml" ContentType="application/vnd.openxmlformats-officedocument.drawingml.chart+xml"/>
  <Override PartName="/ppt/slides/charts/chart27d.xml" ContentType="application/vnd.openxmlformats-officedocument.drawingml.chart+xml"/>
  <Override PartName="/ppt/slides/charts/chart27c.xml" ContentType="application/vnd.openxmlformats-officedocument.drawingml.chart+xml"/>
  <Override PartName="/ppt/slides/charts/chart27b.xml" ContentType="application/vnd.openxmlformats-officedocument.drawingml.chart+xml"/>
  <Override PartName="/ppt/slides/charts/chart28c.xml" ContentType="application/vnd.openxmlformats-officedocument.drawingml.chart+xml"/>
  <Override PartName="/ppt/slides/charts/chart28b.xml" ContentType="application/vnd.openxmlformats-officedocument.drawingml.chart+xml"/>
  <Override PartName="/ppt/slides/charts/chart28a.xml" ContentType="application/vnd.openxmlformats-officedocument.drawingml.chart+xml"/>
  <Override PartName="/ppt/slides/charts/chart289.xml" ContentType="application/vnd.openxmlformats-officedocument.drawingml.chart+xml"/>
  <Override PartName="/ppt/slides/charts/chart288.xml" ContentType="application/vnd.openxmlformats-officedocument.drawingml.chart+xml"/>
  <Override PartName="/ppt/slides/charts/chart287.xml" ContentType="application/vnd.openxmlformats-officedocument.drawingml.chart+xml"/>
  <Override PartName="/ppt/slides/charts/chart286.xml" ContentType="application/vnd.openxmlformats-officedocument.drawingml.chart+xml"/>
  <Override PartName="/ppt/slides/charts/chart285.xml" ContentType="application/vnd.openxmlformats-officedocument.drawingml.chart+xml"/>
  <Override PartName="/ppt/slides/charts/chart284.xml" ContentType="application/vnd.openxmlformats-officedocument.drawingml.chart+xml"/>
  <Override PartName="/ppt/slides/charts/chart295.xml" ContentType="application/vnd.openxmlformats-officedocument.drawingml.chart+xml"/>
  <Override PartName="/ppt/slides/charts/chart294.xml" ContentType="application/vnd.openxmlformats-officedocument.drawingml.chart+xml"/>
  <Override PartName="/ppt/slides/charts/chart293.xml" ContentType="application/vnd.openxmlformats-officedocument.drawingml.chart+xml"/>
  <Override PartName="/ppt/slides/charts/chart292.xml" ContentType="application/vnd.openxmlformats-officedocument.drawingml.chart+xml"/>
  <Override PartName="/ppt/slides/charts/chart291.xml" ContentType="application/vnd.openxmlformats-officedocument.drawingml.chart+xml"/>
  <Override PartName="/ppt/slides/charts/chart290.xml" ContentType="application/vnd.openxmlformats-officedocument.drawingml.chart+xml"/>
  <Override PartName="/ppt/slides/charts/chart28f.xml" ContentType="application/vnd.openxmlformats-officedocument.drawingml.chart+xml"/>
  <Override PartName="/ppt/slides/charts/chart28e.xml" ContentType="application/vnd.openxmlformats-officedocument.drawingml.chart+xml"/>
  <Override PartName="/ppt/slides/charts/chart28d.xml" ContentType="application/vnd.openxmlformats-officedocument.drawingml.chart+xml"/>
  <Override PartName="/ppt/slides/charts/chart29e.xml" ContentType="application/vnd.openxmlformats-officedocument.drawingml.chart+xml"/>
  <Override PartName="/ppt/slides/charts/chart29d.xml" ContentType="application/vnd.openxmlformats-officedocument.drawingml.chart+xml"/>
  <Override PartName="/ppt/slides/charts/chart29c.xml" ContentType="application/vnd.openxmlformats-officedocument.drawingml.chart+xml"/>
  <Override PartName="/ppt/slides/charts/chart29b.xml" ContentType="application/vnd.openxmlformats-officedocument.drawingml.chart+xml"/>
  <Override PartName="/ppt/slides/charts/chart29a.xml" ContentType="application/vnd.openxmlformats-officedocument.drawingml.chart+xml"/>
  <Override PartName="/ppt/slides/charts/chart299.xml" ContentType="application/vnd.openxmlformats-officedocument.drawingml.chart+xml"/>
  <Override PartName="/ppt/slides/charts/chart298.xml" ContentType="application/vnd.openxmlformats-officedocument.drawingml.chart+xml"/>
  <Override PartName="/ppt/slides/charts/chart297.xml" ContentType="application/vnd.openxmlformats-officedocument.drawingml.chart+xml"/>
  <Override PartName="/ppt/slides/charts/chart296.xml" ContentType="application/vnd.openxmlformats-officedocument.drawingml.chart+xml"/>
  <Override PartName="/ppt/slides/charts/chart2de.xml" ContentType="application/vnd.openxmlformats-officedocument.drawingml.chart+xml"/>
  <Override PartName="/ppt/slides/charts/chart2a6.xml" ContentType="application/vnd.openxmlformats-officedocument.drawingml.chart+xml"/>
  <Override PartName="/ppt/slides/charts/chart2a5.xml" ContentType="application/vnd.openxmlformats-officedocument.drawingml.chart+xml"/>
  <Override PartName="/ppt/slides/charts/chart2a4.xml" ContentType="application/vnd.openxmlformats-officedocument.drawingml.chart+xml"/>
  <Override PartName="/ppt/slides/charts/chart2a3.xml" ContentType="application/vnd.openxmlformats-officedocument.drawingml.chart+xml"/>
  <Override PartName="/ppt/slides/charts/chart2a2.xml" ContentType="application/vnd.openxmlformats-officedocument.drawingml.chart+xml"/>
  <Override PartName="/ppt/slides/charts/chart2a1.xml" ContentType="application/vnd.openxmlformats-officedocument.drawingml.chart+xml"/>
  <Override PartName="/ppt/slides/charts/chart2a0.xml" ContentType="application/vnd.openxmlformats-officedocument.drawingml.chart+xml"/>
  <Override PartName="/ppt/slides/charts/chart29f.xml" ContentType="application/vnd.openxmlformats-officedocument.drawingml.chart+xml"/>
  <Override PartName="/ppt/slides/charts/chart2ae.xml" ContentType="application/vnd.openxmlformats-officedocument.drawingml.chart+xml"/>
  <Override PartName="/ppt/slides/charts/chart2ad.xml" ContentType="application/vnd.openxmlformats-officedocument.drawingml.chart+xml"/>
  <Override PartName="/ppt/slides/charts/chart2ac.xml" ContentType="application/vnd.openxmlformats-officedocument.drawingml.chart+xml"/>
  <Override PartName="/ppt/slides/charts/chart2ab.xml" ContentType="application/vnd.openxmlformats-officedocument.drawingml.chart+xml"/>
  <Override PartName="/ppt/slides/charts/chart2aa.xml" ContentType="application/vnd.openxmlformats-officedocument.drawingml.chart+xml"/>
  <Override PartName="/ppt/slides/charts/chart2a9.xml" ContentType="application/vnd.openxmlformats-officedocument.drawingml.chart+xml"/>
  <Override PartName="/ppt/slides/charts/chart2a8.xml" ContentType="application/vnd.openxmlformats-officedocument.drawingml.chart+xml"/>
  <Override PartName="/ppt/slides/charts/chart2a7.xml" ContentType="application/vnd.openxmlformats-officedocument.drawingml.chart+xml"/>
  <Override PartName="/ppt/slides/charts/chart2b6.xml" ContentType="application/vnd.openxmlformats-officedocument.drawingml.chart+xml"/>
  <Override PartName="/ppt/slides/charts/chart2b5.xml" ContentType="application/vnd.openxmlformats-officedocument.drawingml.chart+xml"/>
  <Override PartName="/ppt/slides/charts/chart2b4.xml" ContentType="application/vnd.openxmlformats-officedocument.drawingml.chart+xml"/>
  <Override PartName="/ppt/slides/charts/chart2b3.xml" ContentType="application/vnd.openxmlformats-officedocument.drawingml.chart+xml"/>
  <Override PartName="/ppt/slides/charts/chart2b2.xml" ContentType="application/vnd.openxmlformats-officedocument.drawingml.chart+xml"/>
  <Override PartName="/ppt/slides/charts/chart2b1.xml" ContentType="application/vnd.openxmlformats-officedocument.drawingml.chart+xml"/>
  <Override PartName="/ppt/slides/charts/chart2b0.xml" ContentType="application/vnd.openxmlformats-officedocument.drawingml.chart+xml"/>
  <Override PartName="/ppt/slides/charts/chart2af.xml" ContentType="application/vnd.openxmlformats-officedocument.drawingml.chart+xml"/>
  <Override PartName="/ppt/slides/charts/chart2be.xml" ContentType="application/vnd.openxmlformats-officedocument.drawingml.chart+xml"/>
  <Override PartName="/ppt/slides/charts/chart2bd.xml" ContentType="application/vnd.openxmlformats-officedocument.drawingml.chart+xml"/>
  <Override PartName="/ppt/slides/charts/chart2bc.xml" ContentType="application/vnd.openxmlformats-officedocument.drawingml.chart+xml"/>
  <Override PartName="/ppt/slides/charts/chart2bb.xml" ContentType="application/vnd.openxmlformats-officedocument.drawingml.chart+xml"/>
  <Override PartName="/ppt/slides/charts/chart2ba.xml" ContentType="application/vnd.openxmlformats-officedocument.drawingml.chart+xml"/>
  <Override PartName="/ppt/slides/charts/chart2b9.xml" ContentType="application/vnd.openxmlformats-officedocument.drawingml.chart+xml"/>
  <Override PartName="/ppt/slides/charts/chart2b8.xml" ContentType="application/vnd.openxmlformats-officedocument.drawingml.chart+xml"/>
  <Override PartName="/ppt/slides/charts/chart2b7.xml" ContentType="application/vnd.openxmlformats-officedocument.drawingml.chart+xml"/>
  <Override PartName="/ppt/slides/charts/chart2c6.xml" ContentType="application/vnd.openxmlformats-officedocument.drawingml.chart+xml"/>
  <Override PartName="/ppt/slides/charts/chart2c5.xml" ContentType="application/vnd.openxmlformats-officedocument.drawingml.chart+xml"/>
  <Override PartName="/ppt/slides/charts/chart2c4.xml" ContentType="application/vnd.openxmlformats-officedocument.drawingml.chart+xml"/>
  <Override PartName="/ppt/slides/charts/chart2c3.xml" ContentType="application/vnd.openxmlformats-officedocument.drawingml.chart+xml"/>
  <Override PartName="/ppt/slides/charts/chart2c2.xml" ContentType="application/vnd.openxmlformats-officedocument.drawingml.chart+xml"/>
  <Override PartName="/ppt/slides/charts/chart2c1.xml" ContentType="application/vnd.openxmlformats-officedocument.drawingml.chart+xml"/>
  <Override PartName="/ppt/slides/charts/chart2c0.xml" ContentType="application/vnd.openxmlformats-officedocument.drawingml.chart+xml"/>
  <Override PartName="/ppt/slides/charts/chart2bf.xml" ContentType="application/vnd.openxmlformats-officedocument.drawingml.chart+xml"/>
  <Override PartName="/ppt/slides/charts/chart2d5.xml" ContentType="application/vnd.openxmlformats-officedocument.drawingml.chart+xml"/>
  <Override PartName="/ppt/slides/charts/chart2cd.xml" ContentType="application/vnd.openxmlformats-officedocument.drawingml.chart+xml"/>
  <Override PartName="/ppt/slides/charts/chart2cc.xml" ContentType="application/vnd.openxmlformats-officedocument.drawingml.chart+xml"/>
  <Override PartName="/ppt/slides/charts/chart2cb.xml" ContentType="application/vnd.openxmlformats-officedocument.drawingml.chart+xml"/>
  <Override PartName="/ppt/slides/charts/chart2ca.xml" ContentType="application/vnd.openxmlformats-officedocument.drawingml.chart+xml"/>
  <Override PartName="/ppt/slides/charts/chart2c9.xml" ContentType="application/vnd.openxmlformats-officedocument.drawingml.chart+xml"/>
  <Override PartName="/ppt/slides/charts/chart2c8.xml" ContentType="application/vnd.openxmlformats-officedocument.drawingml.chart+xml"/>
  <Override PartName="/ppt/slides/charts/chart2c7.xml" ContentType="application/vnd.openxmlformats-officedocument.drawingml.chart+xml"/>
  <Override PartName="/ppt/slides/charts/chart2d4.xml" ContentType="application/vnd.openxmlformats-officedocument.drawingml.chart+xml"/>
  <Override PartName="/ppt/slides/charts/chart2d3.xml" ContentType="application/vnd.openxmlformats-officedocument.drawingml.chart+xml"/>
  <Override PartName="/ppt/slides/charts/chart2d2.xml" ContentType="application/vnd.openxmlformats-officedocument.drawingml.chart+xml"/>
  <Override PartName="/ppt/slides/charts/chart2d1.xml" ContentType="application/vnd.openxmlformats-officedocument.drawingml.chart+xml"/>
  <Override PartName="/ppt/slides/charts/chart2d0.xml" ContentType="application/vnd.openxmlformats-officedocument.drawingml.chart+xml"/>
  <Override PartName="/ppt/slides/charts/chart2cf.xml" ContentType="application/vnd.openxmlformats-officedocument.drawingml.chart+xml"/>
  <Override PartName="/ppt/slides/charts/chart2ce.xml" ContentType="application/vnd.openxmlformats-officedocument.drawingml.chart+xml"/>
  <Override PartName="/ppt/slides/charts/chart2dd.xml" ContentType="application/vnd.openxmlformats-officedocument.drawingml.chart+xml"/>
  <Override PartName="/ppt/slides/charts/chart2dc.xml" ContentType="application/vnd.openxmlformats-officedocument.drawingml.chart+xml"/>
  <Override PartName="/ppt/slides/charts/chart2db.xml" ContentType="application/vnd.openxmlformats-officedocument.drawingml.chart+xml"/>
  <Override PartName="/ppt/slides/charts/chart2da.xml" ContentType="application/vnd.openxmlformats-officedocument.drawingml.chart+xml"/>
  <Override PartName="/ppt/slides/charts/chart2d9.xml" ContentType="application/vnd.openxmlformats-officedocument.drawingml.chart+xml"/>
  <Override PartName="/ppt/slides/charts/chart2d8.xml" ContentType="application/vnd.openxmlformats-officedocument.drawingml.chart+xml"/>
  <Override PartName="/ppt/slides/charts/chart2d7.xml" ContentType="application/vnd.openxmlformats-officedocument.drawingml.chart+xml"/>
  <Override PartName="/ppt/slides/charts/chart2d6.xml" ContentType="application/vnd.openxmlformats-officedocument.drawingml.chart+xml"/>
  <Override PartName="/ppt/slides/charts/chart2f7.xml" ContentType="application/vnd.openxmlformats-officedocument.drawingml.chart+xml"/>
  <Override PartName="/ppt/slides/charts/chart2f6.xml" ContentType="application/vnd.openxmlformats-officedocument.drawingml.chart+xml"/>
  <Override PartName="/ppt/slides/charts/chart2f5.xml" ContentType="application/vnd.openxmlformats-officedocument.drawingml.chart+xml"/>
  <Override PartName="/ppt/slides/charts/chart2f4.xml" ContentType="application/vnd.openxmlformats-officedocument.drawingml.chart+xml"/>
  <Override PartName="/ppt/slides/charts/chart2f3.xml" ContentType="application/vnd.openxmlformats-officedocument.drawingml.chart+xml"/>
  <Override PartName="/ppt/slides/charts/chart2f2.xml" ContentType="application/vnd.openxmlformats-officedocument.drawingml.chart+xml"/>
  <Override PartName="/ppt/slides/charts/chart2f1.xml" ContentType="application/vnd.openxmlformats-officedocument.drawingml.chart+xml"/>
  <Override PartName="/ppt/slides/charts/chart2f0.xml" ContentType="application/vnd.openxmlformats-officedocument.drawingml.chart+xml"/>
  <Override PartName="/ppt/slides/charts/chart2e9.xml" ContentType="application/vnd.openxmlformats-officedocument.drawingml.chart+xml"/>
  <Override PartName="/ppt/slides/charts/chart2e8.xml" ContentType="application/vnd.openxmlformats-officedocument.drawingml.chart+xml"/>
  <Override PartName="/ppt/slides/charts/chart2e7.xml" ContentType="application/vnd.openxmlformats-officedocument.drawingml.chart+xml"/>
  <Override PartName="/ppt/slides/charts/chart2e6.xml" ContentType="application/vnd.openxmlformats-officedocument.drawingml.chart+xml"/>
  <Override PartName="/ppt/slides/charts/chart2e5.xml" ContentType="application/vnd.openxmlformats-officedocument.drawingml.chart+xml"/>
  <Override PartName="/ppt/slides/charts/chart2e4.xml" ContentType="application/vnd.openxmlformats-officedocument.drawingml.chart+xml"/>
  <Override PartName="/ppt/slides/charts/chart2ef.xml" ContentType="application/vnd.openxmlformats-officedocument.drawingml.chart+xml"/>
  <Override PartName="/ppt/slides/charts/chart2ee.xml" ContentType="application/vnd.openxmlformats-officedocument.drawingml.chart+xml"/>
  <Override PartName="/ppt/slides/charts/chart2ed.xml" ContentType="application/vnd.openxmlformats-officedocument.drawingml.chart+xml"/>
  <Override PartName="/ppt/slides/charts/chart2ec.xml" ContentType="application/vnd.openxmlformats-officedocument.drawingml.chart+xml"/>
  <Override PartName="/ppt/slides/charts/chart2eb.xml" ContentType="application/vnd.openxmlformats-officedocument.drawingml.chart+xml"/>
  <Override PartName="/ppt/slides/charts/chart2ea.xml" ContentType="application/vnd.openxmlformats-officedocument.drawingml.chart+xml"/>
  <Override PartName="/ppt/slides/charts/chart30b.xml" ContentType="application/vnd.openxmlformats-officedocument.drawingml.chart+xml"/>
  <Override PartName="/ppt/slides/charts/chart30a.xml" ContentType="application/vnd.openxmlformats-officedocument.drawingml.chart+xml"/>
  <Override PartName="/ppt/slides/charts/chart309.xml" ContentType="application/vnd.openxmlformats-officedocument.drawingml.chart+xml"/>
  <Override PartName="/ppt/slides/charts/chart308.xml" ContentType="application/vnd.openxmlformats-officedocument.drawingml.chart+xml"/>
  <Override PartName="/ppt/slides/charts/chart307.xml" ContentType="application/vnd.openxmlformats-officedocument.drawingml.chart+xml"/>
  <Override PartName="/ppt/slides/charts/chart306.xml" ContentType="application/vnd.openxmlformats-officedocument.drawingml.chart+xml"/>
  <Override PartName="/ppt/slides/charts/chart305.xml" ContentType="application/vnd.openxmlformats-officedocument.drawingml.chart+xml"/>
  <Override PartName="/ppt/slides/charts/chart304.xml" ContentType="application/vnd.openxmlformats-officedocument.drawingml.chart+xml"/>
  <Override PartName="/ppt/slides/charts/chart2fd.xml" ContentType="application/vnd.openxmlformats-officedocument.drawingml.chart+xml"/>
  <Override PartName="/ppt/slides/charts/chart2fc.xml" ContentType="application/vnd.openxmlformats-officedocument.drawingml.chart+xml"/>
  <Override PartName="/ppt/slides/charts/chart2fb.xml" ContentType="application/vnd.openxmlformats-officedocument.drawingml.chart+xml"/>
  <Override PartName="/ppt/slides/charts/chart2fa.xml" ContentType="application/vnd.openxmlformats-officedocument.drawingml.chart+xml"/>
  <Override PartName="/ppt/slides/charts/chart2f9.xml" ContentType="application/vnd.openxmlformats-officedocument.drawingml.chart+xml"/>
  <Override PartName="/ppt/slides/charts/chart2f8.xml" ContentType="application/vnd.openxmlformats-officedocument.drawingml.chart+xml"/>
  <Override PartName="/ppt/slides/charts/chart303.xml" ContentType="application/vnd.openxmlformats-officedocument.drawingml.chart+xml"/>
  <Override PartName="/ppt/slides/charts/chart302.xml" ContentType="application/vnd.openxmlformats-officedocument.drawingml.chart+xml"/>
  <Override PartName="/ppt/slides/charts/chart301.xml" ContentType="application/vnd.openxmlformats-officedocument.drawingml.chart+xml"/>
  <Override PartName="/ppt/slides/charts/chart300.xml" ContentType="application/vnd.openxmlformats-officedocument.drawingml.chart+xml"/>
  <Override PartName="/ppt/slides/charts/chart2ff.xml" ContentType="application/vnd.openxmlformats-officedocument.drawingml.chart+xml"/>
  <Override PartName="/ppt/slides/charts/chart2fe.xml" ContentType="application/vnd.openxmlformats-officedocument.drawingml.chart+xml"/>
  <Override PartName="/ppt/slides/charts/chart31f.xml" ContentType="application/vnd.openxmlformats-officedocument.drawingml.chart+xml"/>
  <Override PartName="/ppt/slides/charts/chart31e.xml" ContentType="application/vnd.openxmlformats-officedocument.drawingml.chart+xml"/>
  <Override PartName="/ppt/slides/charts/chart31d.xml" ContentType="application/vnd.openxmlformats-officedocument.drawingml.chart+xml"/>
  <Override PartName="/ppt/slides/charts/chart31c.xml" ContentType="application/vnd.openxmlformats-officedocument.drawingml.chart+xml"/>
  <Override PartName="/ppt/slides/charts/chart31b.xml" ContentType="application/vnd.openxmlformats-officedocument.drawingml.chart+xml"/>
  <Override PartName="/ppt/slides/charts/chart31a.xml" ContentType="application/vnd.openxmlformats-officedocument.drawingml.chart+xml"/>
  <Override PartName="/ppt/slides/charts/chart319.xml" ContentType="application/vnd.openxmlformats-officedocument.drawingml.chart+xml"/>
  <Override PartName="/ppt/slides/charts/chart318.xml" ContentType="application/vnd.openxmlformats-officedocument.drawingml.chart+xml"/>
  <Override PartName="/ppt/slides/charts/chart311.xml" ContentType="application/vnd.openxmlformats-officedocument.drawingml.chart+xml"/>
  <Override PartName="/ppt/slides/charts/chart310.xml" ContentType="application/vnd.openxmlformats-officedocument.drawingml.chart+xml"/>
  <Override PartName="/ppt/slides/charts/chart30f.xml" ContentType="application/vnd.openxmlformats-officedocument.drawingml.chart+xml"/>
  <Override PartName="/ppt/slides/charts/chart30e.xml" ContentType="application/vnd.openxmlformats-officedocument.drawingml.chart+xml"/>
  <Override PartName="/ppt/slides/charts/chart30d.xml" ContentType="application/vnd.openxmlformats-officedocument.drawingml.chart+xml"/>
  <Override PartName="/ppt/slides/charts/chart30c.xml" ContentType="application/vnd.openxmlformats-officedocument.drawingml.chart+xml"/>
  <Override PartName="/ppt/slides/charts/chart317.xml" ContentType="application/vnd.openxmlformats-officedocument.drawingml.chart+xml"/>
  <Override PartName="/ppt/slides/charts/chart316.xml" ContentType="application/vnd.openxmlformats-officedocument.drawingml.chart+xml"/>
  <Override PartName="/ppt/slides/charts/chart315.xml" ContentType="application/vnd.openxmlformats-officedocument.drawingml.chart+xml"/>
  <Override PartName="/ppt/slides/charts/chart314.xml" ContentType="application/vnd.openxmlformats-officedocument.drawingml.chart+xml"/>
  <Override PartName="/ppt/slides/charts/chart313.xml" ContentType="application/vnd.openxmlformats-officedocument.drawingml.chart+xml"/>
  <Override PartName="/ppt/slides/charts/chart312.xml" ContentType="application/vnd.openxmlformats-officedocument.drawingml.chart+xml"/>
  <Override PartName="/ppt/slides/charts/chart333.xml" ContentType="application/vnd.openxmlformats-officedocument.drawingml.chart+xml"/>
  <Override PartName="/ppt/slides/charts/chart332.xml" ContentType="application/vnd.openxmlformats-officedocument.drawingml.chart+xml"/>
  <Override PartName="/ppt/slides/charts/chart331.xml" ContentType="application/vnd.openxmlformats-officedocument.drawingml.chart+xml"/>
  <Override PartName="/ppt/slides/charts/chart330.xml" ContentType="application/vnd.openxmlformats-officedocument.drawingml.chart+xml"/>
  <Override PartName="/ppt/slides/charts/chart32f.xml" ContentType="application/vnd.openxmlformats-officedocument.drawingml.chart+xml"/>
  <Override PartName="/ppt/slides/charts/chart32e.xml" ContentType="application/vnd.openxmlformats-officedocument.drawingml.chart+xml"/>
  <Override PartName="/ppt/slides/charts/chart32d.xml" ContentType="application/vnd.openxmlformats-officedocument.drawingml.chart+xml"/>
  <Override PartName="/ppt/slides/charts/chart32c.xml" ContentType="application/vnd.openxmlformats-officedocument.drawingml.chart+xml"/>
  <Override PartName="/ppt/slides/charts/chart325.xml" ContentType="application/vnd.openxmlformats-officedocument.drawingml.chart+xml"/>
  <Override PartName="/ppt/slides/charts/chart324.xml" ContentType="application/vnd.openxmlformats-officedocument.drawingml.chart+xml"/>
  <Override PartName="/ppt/slides/charts/chart323.xml" ContentType="application/vnd.openxmlformats-officedocument.drawingml.chart+xml"/>
  <Override PartName="/ppt/slides/charts/chart322.xml" ContentType="application/vnd.openxmlformats-officedocument.drawingml.chart+xml"/>
  <Override PartName="/ppt/slides/charts/chart321.xml" ContentType="application/vnd.openxmlformats-officedocument.drawingml.chart+xml"/>
  <Override PartName="/ppt/slides/charts/chart320.xml" ContentType="application/vnd.openxmlformats-officedocument.drawingml.chart+xml"/>
  <Override PartName="/ppt/slides/charts/chart32b.xml" ContentType="application/vnd.openxmlformats-officedocument.drawingml.chart+xml"/>
  <Override PartName="/ppt/slides/charts/chart32a.xml" ContentType="application/vnd.openxmlformats-officedocument.drawingml.chart+xml"/>
  <Override PartName="/ppt/slides/charts/chart329.xml" ContentType="application/vnd.openxmlformats-officedocument.drawingml.chart+xml"/>
  <Override PartName="/ppt/slides/charts/chart328.xml" ContentType="application/vnd.openxmlformats-officedocument.drawingml.chart+xml"/>
  <Override PartName="/ppt/slides/charts/chart327.xml" ContentType="application/vnd.openxmlformats-officedocument.drawingml.chart+xml"/>
  <Override PartName="/ppt/slides/charts/chart326.xml" ContentType="application/vnd.openxmlformats-officedocument.drawingml.chart+xml"/>
  <Override PartName="/ppt/slides/charts/chart355.xml" ContentType="application/vnd.openxmlformats-officedocument.drawingml.chart+xml"/>
  <Override PartName="/ppt/slides/charts/chart354.xml" ContentType="application/vnd.openxmlformats-officedocument.drawingml.chart+xml"/>
  <Override PartName="/ppt/slides/charts/chart353.xml" ContentType="application/vnd.openxmlformats-officedocument.drawingml.chart+xml"/>
  <Override PartName="/ppt/slides/charts/chart352.xml" ContentType="application/vnd.openxmlformats-officedocument.drawingml.chart+xml"/>
  <Override PartName="/ppt/slides/charts/chart351.xml" ContentType="application/vnd.openxmlformats-officedocument.drawingml.chart+xml"/>
  <Override PartName="/ppt/slides/charts/chart350.xml" ContentType="application/vnd.openxmlformats-officedocument.drawingml.chart+xml"/>
  <Override PartName="/ppt/slides/charts/chart34f.xml" ContentType="application/vnd.openxmlformats-officedocument.drawingml.chart+xml"/>
  <Override PartName="/ppt/slides/charts/chart340.xml" ContentType="application/vnd.openxmlformats-officedocument.drawingml.chart+xml"/>
  <Override PartName="/ppt/slides/charts/chart339.xml" ContentType="application/vnd.openxmlformats-officedocument.drawingml.chart+xml"/>
  <Override PartName="/ppt/slides/charts/chart338.xml" ContentType="application/vnd.openxmlformats-officedocument.drawingml.chart+xml"/>
  <Override PartName="/ppt/slides/charts/chart337.xml" ContentType="application/vnd.openxmlformats-officedocument.drawingml.chart+xml"/>
  <Override PartName="/ppt/slides/charts/chart336.xml" ContentType="application/vnd.openxmlformats-officedocument.drawingml.chart+xml"/>
  <Override PartName="/ppt/slides/charts/chart335.xml" ContentType="application/vnd.openxmlformats-officedocument.drawingml.chart+xml"/>
  <Override PartName="/ppt/slides/charts/chart334.xml" ContentType="application/vnd.openxmlformats-officedocument.drawingml.chart+xml"/>
  <Override PartName="/ppt/slides/charts/chart33f.xml" ContentType="application/vnd.openxmlformats-officedocument.drawingml.chart+xml"/>
  <Override PartName="/ppt/slides/charts/chart33e.xml" ContentType="application/vnd.openxmlformats-officedocument.drawingml.chart+xml"/>
  <Override PartName="/ppt/slides/charts/chart33d.xml" ContentType="application/vnd.openxmlformats-officedocument.drawingml.chart+xml"/>
  <Override PartName="/ppt/slides/charts/chart33c.xml" ContentType="application/vnd.openxmlformats-officedocument.drawingml.chart+xml"/>
  <Override PartName="/ppt/slides/charts/chart33b.xml" ContentType="application/vnd.openxmlformats-officedocument.drawingml.chart+xml"/>
  <Override PartName="/ppt/slides/charts/chart33a.xml" ContentType="application/vnd.openxmlformats-officedocument.drawingml.chart+xml"/>
  <Override PartName="/ppt/slides/charts/chart347.xml" ContentType="application/vnd.openxmlformats-officedocument.drawingml.chart+xml"/>
  <Override PartName="/ppt/slides/charts/chart346.xml" ContentType="application/vnd.openxmlformats-officedocument.drawingml.chart+xml"/>
  <Override PartName="/ppt/slides/charts/chart345.xml" ContentType="application/vnd.openxmlformats-officedocument.drawingml.chart+xml"/>
  <Override PartName="/ppt/slides/charts/chart344.xml" ContentType="application/vnd.openxmlformats-officedocument.drawingml.chart+xml"/>
  <Override PartName="/ppt/slides/charts/chart343.xml" ContentType="application/vnd.openxmlformats-officedocument.drawingml.chart+xml"/>
  <Override PartName="/ppt/slides/charts/chart342.xml" ContentType="application/vnd.openxmlformats-officedocument.drawingml.chart+xml"/>
  <Override PartName="/ppt/slides/charts/chart341.xml" ContentType="application/vnd.openxmlformats-officedocument.drawingml.chart+xml"/>
  <Override PartName="/ppt/slides/charts/chart34e.xml" ContentType="application/vnd.openxmlformats-officedocument.drawingml.chart+xml"/>
  <Override PartName="/ppt/slides/charts/chart34d.xml" ContentType="application/vnd.openxmlformats-officedocument.drawingml.chart+xml"/>
  <Override PartName="/ppt/slides/charts/chart34c.xml" ContentType="application/vnd.openxmlformats-officedocument.drawingml.chart+xml"/>
  <Override PartName="/ppt/slides/charts/chart34b.xml" ContentType="application/vnd.openxmlformats-officedocument.drawingml.chart+xml"/>
  <Override PartName="/ppt/slides/charts/chart34a.xml" ContentType="application/vnd.openxmlformats-officedocument.drawingml.chart+xml"/>
  <Override PartName="/ppt/slides/charts/chart349.xml" ContentType="application/vnd.openxmlformats-officedocument.drawingml.chart+xml"/>
  <Override PartName="/ppt/slides/charts/chart348.xml" ContentType="application/vnd.openxmlformats-officedocument.drawingml.chart+xml"/>
  <Override PartName="/ppt/slides/charts/chart369.xml" ContentType="application/vnd.openxmlformats-officedocument.drawingml.chart+xml"/>
  <Override PartName="/ppt/slides/charts/chart368.xml" ContentType="application/vnd.openxmlformats-officedocument.drawingml.chart+xml"/>
  <Override PartName="/ppt/slides/charts/chart367.xml" ContentType="application/vnd.openxmlformats-officedocument.drawingml.chart+xml"/>
  <Override PartName="/ppt/slides/charts/chart366.xml" ContentType="application/vnd.openxmlformats-officedocument.drawingml.chart+xml"/>
  <Override PartName="/ppt/slides/charts/chart365.xml" ContentType="application/vnd.openxmlformats-officedocument.drawingml.chart+xml"/>
  <Override PartName="/ppt/slides/charts/chart364.xml" ContentType="application/vnd.openxmlformats-officedocument.drawingml.chart+xml"/>
  <Override PartName="/ppt/slides/charts/chart363.xml" ContentType="application/vnd.openxmlformats-officedocument.drawingml.chart+xml"/>
  <Override PartName="/ppt/slides/charts/chart362.xml" ContentType="application/vnd.openxmlformats-officedocument.drawingml.chart+xml"/>
  <Override PartName="/ppt/slides/charts/chart35b.xml" ContentType="application/vnd.openxmlformats-officedocument.drawingml.chart+xml"/>
  <Override PartName="/ppt/slides/charts/chart35a.xml" ContentType="application/vnd.openxmlformats-officedocument.drawingml.chart+xml"/>
  <Override PartName="/ppt/slides/charts/chart359.xml" ContentType="application/vnd.openxmlformats-officedocument.drawingml.chart+xml"/>
  <Override PartName="/ppt/slides/charts/chart358.xml" ContentType="application/vnd.openxmlformats-officedocument.drawingml.chart+xml"/>
  <Override PartName="/ppt/slides/charts/chart357.xml" ContentType="application/vnd.openxmlformats-officedocument.drawingml.chart+xml"/>
  <Override PartName="/ppt/slides/charts/chart356.xml" ContentType="application/vnd.openxmlformats-officedocument.drawingml.chart+xml"/>
  <Override PartName="/ppt/slides/charts/chart361.xml" ContentType="application/vnd.openxmlformats-officedocument.drawingml.chart+xml"/>
  <Override PartName="/ppt/slides/charts/chart360.xml" ContentType="application/vnd.openxmlformats-officedocument.drawingml.chart+xml"/>
  <Override PartName="/ppt/slides/charts/chart35f.xml" ContentType="application/vnd.openxmlformats-officedocument.drawingml.chart+xml"/>
  <Override PartName="/ppt/slides/charts/chart35e.xml" ContentType="application/vnd.openxmlformats-officedocument.drawingml.chart+xml"/>
  <Override PartName="/ppt/slides/charts/chart35d.xml" ContentType="application/vnd.openxmlformats-officedocument.drawingml.chart+xml"/>
  <Override PartName="/ppt/slides/charts/chart35c.xml" ContentType="application/vnd.openxmlformats-officedocument.drawingml.chart+xml"/>
  <Override PartName="/ppt/slides/charts/chart37d.xml" ContentType="application/vnd.openxmlformats-officedocument.drawingml.chart+xml"/>
  <Override PartName="/ppt/slides/charts/chart37c.xml" ContentType="application/vnd.openxmlformats-officedocument.drawingml.chart+xml"/>
  <Override PartName="/ppt/slides/charts/chart37b.xml" ContentType="application/vnd.openxmlformats-officedocument.drawingml.chart+xml"/>
  <Override PartName="/ppt/slides/charts/chart37a.xml" ContentType="application/vnd.openxmlformats-officedocument.drawingml.chart+xml"/>
  <Override PartName="/ppt/slides/charts/chart379.xml" ContentType="application/vnd.openxmlformats-officedocument.drawingml.chart+xml"/>
  <Override PartName="/ppt/slides/charts/chart378.xml" ContentType="application/vnd.openxmlformats-officedocument.drawingml.chart+xml"/>
  <Override PartName="/ppt/slides/charts/chart377.xml" ContentType="application/vnd.openxmlformats-officedocument.drawingml.chart+xml"/>
  <Override PartName="/ppt/slides/charts/chart376.xml" ContentType="application/vnd.openxmlformats-officedocument.drawingml.chart+xml"/>
  <Override PartName="/ppt/slides/charts/chart36f.xml" ContentType="application/vnd.openxmlformats-officedocument.drawingml.chart+xml"/>
  <Override PartName="/ppt/slides/charts/chart36e.xml" ContentType="application/vnd.openxmlformats-officedocument.drawingml.chart+xml"/>
  <Override PartName="/ppt/slides/charts/chart36d.xml" ContentType="application/vnd.openxmlformats-officedocument.drawingml.chart+xml"/>
  <Override PartName="/ppt/slides/charts/chart36c.xml" ContentType="application/vnd.openxmlformats-officedocument.drawingml.chart+xml"/>
  <Override PartName="/ppt/slides/charts/chart36b.xml" ContentType="application/vnd.openxmlformats-officedocument.drawingml.chart+xml"/>
  <Override PartName="/ppt/slides/charts/chart36a.xml" ContentType="application/vnd.openxmlformats-officedocument.drawingml.chart+xml"/>
  <Override PartName="/ppt/slides/charts/chart375.xml" ContentType="application/vnd.openxmlformats-officedocument.drawingml.chart+xml"/>
  <Override PartName="/ppt/slides/charts/chart374.xml" ContentType="application/vnd.openxmlformats-officedocument.drawingml.chart+xml"/>
  <Override PartName="/ppt/slides/charts/chart373.xml" ContentType="application/vnd.openxmlformats-officedocument.drawingml.chart+xml"/>
  <Override PartName="/ppt/slides/charts/chart372.xml" ContentType="application/vnd.openxmlformats-officedocument.drawingml.chart+xml"/>
  <Override PartName="/ppt/slides/charts/chart371.xml" ContentType="application/vnd.openxmlformats-officedocument.drawingml.chart+xml"/>
  <Override PartName="/ppt/slides/charts/chart370.xml" ContentType="application/vnd.openxmlformats-officedocument.drawingml.chart+xml"/>
  <Override PartName="/ppt/slides/charts/chart391.xml" ContentType="application/vnd.openxmlformats-officedocument.drawingml.chart+xml"/>
  <Override PartName="/ppt/slides/charts/chart390.xml" ContentType="application/vnd.openxmlformats-officedocument.drawingml.chart+xml"/>
  <Override PartName="/ppt/slides/charts/chart38f.xml" ContentType="application/vnd.openxmlformats-officedocument.drawingml.chart+xml"/>
  <Override PartName="/ppt/slides/charts/chart38e.xml" ContentType="application/vnd.openxmlformats-officedocument.drawingml.chart+xml"/>
  <Override PartName="/ppt/slides/charts/chart38d.xml" ContentType="application/vnd.openxmlformats-officedocument.drawingml.chart+xml"/>
  <Override PartName="/ppt/slides/charts/chart38c.xml" ContentType="application/vnd.openxmlformats-officedocument.drawingml.chart+xml"/>
  <Override PartName="/ppt/slides/charts/chart38b.xml" ContentType="application/vnd.openxmlformats-officedocument.drawingml.chart+xml"/>
  <Override PartName="/ppt/slides/charts/chart38a.xml" ContentType="application/vnd.openxmlformats-officedocument.drawingml.chart+xml"/>
  <Override PartName="/ppt/slides/charts/chart383.xml" ContentType="application/vnd.openxmlformats-officedocument.drawingml.chart+xml"/>
  <Override PartName="/ppt/slides/charts/chart382.xml" ContentType="application/vnd.openxmlformats-officedocument.drawingml.chart+xml"/>
  <Override PartName="/ppt/slides/charts/chart381.xml" ContentType="application/vnd.openxmlformats-officedocument.drawingml.chart+xml"/>
  <Override PartName="/ppt/slides/charts/chart380.xml" ContentType="application/vnd.openxmlformats-officedocument.drawingml.chart+xml"/>
  <Override PartName="/ppt/slides/charts/chart37f.xml" ContentType="application/vnd.openxmlformats-officedocument.drawingml.chart+xml"/>
  <Override PartName="/ppt/slides/charts/chart37e.xml" ContentType="application/vnd.openxmlformats-officedocument.drawingml.chart+xml"/>
  <Override PartName="/ppt/slides/charts/chart389.xml" ContentType="application/vnd.openxmlformats-officedocument.drawingml.chart+xml"/>
  <Override PartName="/ppt/slides/charts/chart388.xml" ContentType="application/vnd.openxmlformats-officedocument.drawingml.chart+xml"/>
  <Override PartName="/ppt/slides/charts/chart387.xml" ContentType="application/vnd.openxmlformats-officedocument.drawingml.chart+xml"/>
  <Override PartName="/ppt/slides/charts/chart386.xml" ContentType="application/vnd.openxmlformats-officedocument.drawingml.chart+xml"/>
  <Override PartName="/ppt/slides/charts/chart385.xml" ContentType="application/vnd.openxmlformats-officedocument.drawingml.chart+xml"/>
  <Override PartName="/ppt/slides/charts/chart384.xml" ContentType="application/vnd.openxmlformats-officedocument.drawingml.chart+xml"/>
  <Override PartName="/ppt/slides/charts/chart3a5.xml" ContentType="application/vnd.openxmlformats-officedocument.drawingml.chart+xml"/>
  <Override PartName="/ppt/slides/charts/chart3a4.xml" ContentType="application/vnd.openxmlformats-officedocument.drawingml.chart+xml"/>
  <Override PartName="/ppt/slides/charts/chart3a3.xml" ContentType="application/vnd.openxmlformats-officedocument.drawingml.chart+xml"/>
  <Override PartName="/ppt/slides/charts/chart3a2.xml" ContentType="application/vnd.openxmlformats-officedocument.drawingml.chart+xml"/>
  <Override PartName="/ppt/slides/charts/chart3a1.xml" ContentType="application/vnd.openxmlformats-officedocument.drawingml.chart+xml"/>
  <Override PartName="/ppt/slides/charts/chart3a0.xml" ContentType="application/vnd.openxmlformats-officedocument.drawingml.chart+xml"/>
  <Override PartName="/ppt/slides/charts/chart39f.xml" ContentType="application/vnd.openxmlformats-officedocument.drawingml.chart+xml"/>
  <Override PartName="/ppt/slides/charts/chart39e.xml" ContentType="application/vnd.openxmlformats-officedocument.drawingml.chart+xml"/>
  <Override PartName="/ppt/slides/charts/chart397.xml" ContentType="application/vnd.openxmlformats-officedocument.drawingml.chart+xml"/>
  <Override PartName="/ppt/slides/charts/chart396.xml" ContentType="application/vnd.openxmlformats-officedocument.drawingml.chart+xml"/>
  <Override PartName="/ppt/slides/charts/chart395.xml" ContentType="application/vnd.openxmlformats-officedocument.drawingml.chart+xml"/>
  <Override PartName="/ppt/slides/charts/chart394.xml" ContentType="application/vnd.openxmlformats-officedocument.drawingml.chart+xml"/>
  <Override PartName="/ppt/slides/charts/chart393.xml" ContentType="application/vnd.openxmlformats-officedocument.drawingml.chart+xml"/>
  <Override PartName="/ppt/slides/charts/chart392.xml" ContentType="application/vnd.openxmlformats-officedocument.drawingml.chart+xml"/>
  <Override PartName="/ppt/slides/charts/chart39d.xml" ContentType="application/vnd.openxmlformats-officedocument.drawingml.chart+xml"/>
  <Override PartName="/ppt/slides/charts/chart39c.xml" ContentType="application/vnd.openxmlformats-officedocument.drawingml.chart+xml"/>
  <Override PartName="/ppt/slides/charts/chart39b.xml" ContentType="application/vnd.openxmlformats-officedocument.drawingml.chart+xml"/>
  <Override PartName="/ppt/slides/charts/chart39a.xml" ContentType="application/vnd.openxmlformats-officedocument.drawingml.chart+xml"/>
  <Override PartName="/ppt/slides/charts/chart399.xml" ContentType="application/vnd.openxmlformats-officedocument.drawingml.chart+xml"/>
  <Override PartName="/ppt/slides/charts/chart398.xml" ContentType="application/vnd.openxmlformats-officedocument.drawingml.chart+xml"/>
  <Override PartName="/ppt/slides/charts/chart3c0.xml" ContentType="application/vnd.openxmlformats-officedocument.drawingml.chart+xml"/>
  <Override PartName="/ppt/slides/charts/chart3bf.xml" ContentType="application/vnd.openxmlformats-officedocument.drawingml.chart+xml"/>
  <Override PartName="/ppt/slides/charts/chart3be.xml" ContentType="application/vnd.openxmlformats-officedocument.drawingml.chart+xml"/>
  <Override PartName="/ppt/slides/charts/chart3bd.xml" ContentType="application/vnd.openxmlformats-officedocument.drawingml.chart+xml"/>
  <Override PartName="/ppt/slides/charts/chart3bc.xml" ContentType="application/vnd.openxmlformats-officedocument.drawingml.chart+xml"/>
  <Override PartName="/ppt/slides/charts/chart3bb.xml" ContentType="application/vnd.openxmlformats-officedocument.drawingml.chart+xml"/>
  <Override PartName="/ppt/slides/charts/chart3ba.xml" ContentType="application/vnd.openxmlformats-officedocument.drawingml.chart+xml"/>
  <Override PartName="/ppt/slides/charts/chart3b2.xml" ContentType="application/vnd.openxmlformats-officedocument.drawingml.chart+xml"/>
  <Override PartName="/ppt/slides/charts/chart3ab.xml" ContentType="application/vnd.openxmlformats-officedocument.drawingml.chart+xml"/>
  <Override PartName="/ppt/slides/charts/chart3aa.xml" ContentType="application/vnd.openxmlformats-officedocument.drawingml.chart+xml"/>
  <Override PartName="/ppt/slides/charts/chart3a9.xml" ContentType="application/vnd.openxmlformats-officedocument.drawingml.chart+xml"/>
  <Override PartName="/ppt/slides/charts/chart3a8.xml" ContentType="application/vnd.openxmlformats-officedocument.drawingml.chart+xml"/>
  <Override PartName="/ppt/slides/charts/chart3a7.xml" ContentType="application/vnd.openxmlformats-officedocument.drawingml.chart+xml"/>
  <Override PartName="/ppt/slides/charts/chart3a6.xml" ContentType="application/vnd.openxmlformats-officedocument.drawingml.chart+xml"/>
  <Override PartName="/ppt/slides/charts/chart3b1.xml" ContentType="application/vnd.openxmlformats-officedocument.drawingml.chart+xml"/>
  <Override PartName="/ppt/slides/charts/chart3b0.xml" ContentType="application/vnd.openxmlformats-officedocument.drawingml.chart+xml"/>
  <Override PartName="/ppt/slides/charts/chart3af.xml" ContentType="application/vnd.openxmlformats-officedocument.drawingml.chart+xml"/>
  <Override PartName="/ppt/slides/charts/chart3ae.xml" ContentType="application/vnd.openxmlformats-officedocument.drawingml.chart+xml"/>
  <Override PartName="/ppt/slides/charts/chart3ad.xml" ContentType="application/vnd.openxmlformats-officedocument.drawingml.chart+xml"/>
  <Override PartName="/ppt/slides/charts/chart3ac.xml" ContentType="application/vnd.openxmlformats-officedocument.drawingml.chart+xml"/>
  <Override PartName="/ppt/slides/charts/chart3b9.xml" ContentType="application/vnd.openxmlformats-officedocument.drawingml.chart+xml"/>
  <Override PartName="/ppt/slides/charts/chart3b8.xml" ContentType="application/vnd.openxmlformats-officedocument.drawingml.chart+xml"/>
  <Override PartName="/ppt/slides/charts/chart3b7.xml" ContentType="application/vnd.openxmlformats-officedocument.drawingml.chart+xml"/>
  <Override PartName="/ppt/slides/charts/chart3b6.xml" ContentType="application/vnd.openxmlformats-officedocument.drawingml.chart+xml"/>
  <Override PartName="/ppt/slides/charts/chart3b5.xml" ContentType="application/vnd.openxmlformats-officedocument.drawingml.chart+xml"/>
  <Override PartName="/ppt/slides/charts/chart3b4.xml" ContentType="application/vnd.openxmlformats-officedocument.drawingml.chart+xml"/>
  <Override PartName="/ppt/slides/charts/chart3b3.xml" ContentType="application/vnd.openxmlformats-officedocument.drawingml.chart+xml"/>
  <Override PartName="/ppt/slides/charts/chart3d4.xml" ContentType="application/vnd.openxmlformats-officedocument.drawingml.chart+xml"/>
  <Override PartName="/ppt/slides/charts/chart3d3.xml" ContentType="application/vnd.openxmlformats-officedocument.drawingml.chart+xml"/>
  <Override PartName="/ppt/slides/charts/chart3d2.xml" ContentType="application/vnd.openxmlformats-officedocument.drawingml.chart+xml"/>
  <Override PartName="/ppt/slides/charts/chart3d1.xml" ContentType="application/vnd.openxmlformats-officedocument.drawingml.chart+xml"/>
  <Override PartName="/ppt/slides/charts/chart3d0.xml" ContentType="application/vnd.openxmlformats-officedocument.drawingml.chart+xml"/>
  <Override PartName="/ppt/slides/charts/chart3cf.xml" ContentType="application/vnd.openxmlformats-officedocument.drawingml.chart+xml"/>
  <Override PartName="/ppt/slides/charts/chart3ce.xml" ContentType="application/vnd.openxmlformats-officedocument.drawingml.chart+xml"/>
  <Override PartName="/ppt/slides/charts/chart3cd.xml" ContentType="application/vnd.openxmlformats-officedocument.drawingml.chart+xml"/>
  <Override PartName="/ppt/slides/charts/chart3c6.xml" ContentType="application/vnd.openxmlformats-officedocument.drawingml.chart+xml"/>
  <Override PartName="/ppt/slides/charts/chart3c5.xml" ContentType="application/vnd.openxmlformats-officedocument.drawingml.chart+xml"/>
  <Override PartName="/ppt/slides/charts/chart3c4.xml" ContentType="application/vnd.openxmlformats-officedocument.drawingml.chart+xml"/>
  <Override PartName="/ppt/slides/charts/chart3c3.xml" ContentType="application/vnd.openxmlformats-officedocument.drawingml.chart+xml"/>
  <Override PartName="/ppt/slides/charts/chart3c2.xml" ContentType="application/vnd.openxmlformats-officedocument.drawingml.chart+xml"/>
  <Override PartName="/ppt/slides/charts/chart3c1.xml" ContentType="application/vnd.openxmlformats-officedocument.drawingml.chart+xml"/>
  <Override PartName="/ppt/slides/charts/chart3cc.xml" ContentType="application/vnd.openxmlformats-officedocument.drawingml.chart+xml"/>
  <Override PartName="/ppt/slides/charts/chart3cb.xml" ContentType="application/vnd.openxmlformats-officedocument.drawingml.chart+xml"/>
  <Override PartName="/ppt/slides/charts/chart3ca.xml" ContentType="application/vnd.openxmlformats-officedocument.drawingml.chart+xml"/>
  <Override PartName="/ppt/slides/charts/chart3c9.xml" ContentType="application/vnd.openxmlformats-officedocument.drawingml.chart+xml"/>
  <Override PartName="/ppt/slides/charts/chart3c8.xml" ContentType="application/vnd.openxmlformats-officedocument.drawingml.chart+xml"/>
  <Override PartName="/ppt/slides/charts/chart3c7.xml" ContentType="application/vnd.openxmlformats-officedocument.drawingml.chart+xml"/>
  <Override PartName="/ppt/slides/charts/chart3e8.xml" ContentType="application/vnd.openxmlformats-officedocument.drawingml.chart+xml"/>
  <Override PartName="/ppt/slides/charts/chart3e7.xml" ContentType="application/vnd.openxmlformats-officedocument.drawingml.chart+xml"/>
  <Override PartName="/ppt/slides/charts/chart3e6.xml" ContentType="application/vnd.openxmlformats-officedocument.drawingml.chart+xml"/>
  <Override PartName="/ppt/slides/charts/chart3e5.xml" ContentType="application/vnd.openxmlformats-officedocument.drawingml.chart+xml"/>
  <Override PartName="/ppt/slides/charts/chart3e4.xml" ContentType="application/vnd.openxmlformats-officedocument.drawingml.chart+xml"/>
  <Override PartName="/ppt/slides/charts/chart3e3.xml" ContentType="application/vnd.openxmlformats-officedocument.drawingml.chart+xml"/>
  <Override PartName="/ppt/slides/charts/chart3e2.xml" ContentType="application/vnd.openxmlformats-officedocument.drawingml.chart+xml"/>
  <Override PartName="/ppt/slides/charts/chart3e1.xml" ContentType="application/vnd.openxmlformats-officedocument.drawingml.chart+xml"/>
  <Override PartName="/ppt/slides/charts/chart3da.xml" ContentType="application/vnd.openxmlformats-officedocument.drawingml.chart+xml"/>
  <Override PartName="/ppt/slides/charts/chart3d9.xml" ContentType="application/vnd.openxmlformats-officedocument.drawingml.chart+xml"/>
  <Override PartName="/ppt/slides/charts/chart3d8.xml" ContentType="application/vnd.openxmlformats-officedocument.drawingml.chart+xml"/>
  <Override PartName="/ppt/slides/charts/chart3d7.xml" ContentType="application/vnd.openxmlformats-officedocument.drawingml.chart+xml"/>
  <Override PartName="/ppt/slides/charts/chart3d6.xml" ContentType="application/vnd.openxmlformats-officedocument.drawingml.chart+xml"/>
  <Override PartName="/ppt/slides/charts/chart3d5.xml" ContentType="application/vnd.openxmlformats-officedocument.drawingml.chart+xml"/>
  <Override PartName="/ppt/slides/charts/chart3e0.xml" ContentType="application/vnd.openxmlformats-officedocument.drawingml.chart+xml"/>
  <Override PartName="/ppt/slides/charts/chart3df.xml" ContentType="application/vnd.openxmlformats-officedocument.drawingml.chart+xml"/>
  <Override PartName="/ppt/slides/charts/chart3de.xml" ContentType="application/vnd.openxmlformats-officedocument.drawingml.chart+xml"/>
  <Override PartName="/ppt/slides/charts/chart3dd.xml" ContentType="application/vnd.openxmlformats-officedocument.drawingml.chart+xml"/>
  <Override PartName="/ppt/slides/charts/chart3dc.xml" ContentType="application/vnd.openxmlformats-officedocument.drawingml.chart+xml"/>
  <Override PartName="/ppt/slides/charts/chart3db.xml" ContentType="application/vnd.openxmlformats-officedocument.drawingml.chart+xml"/>
  <Override PartName="/ppt/slides/charts/chart3fc.xml" ContentType="application/vnd.openxmlformats-officedocument.drawingml.chart+xml"/>
  <Override PartName="/ppt/slides/charts/chart3fb.xml" ContentType="application/vnd.openxmlformats-officedocument.drawingml.chart+xml"/>
  <Override PartName="/ppt/slides/charts/chart3fa.xml" ContentType="application/vnd.openxmlformats-officedocument.drawingml.chart+xml"/>
  <Override PartName="/ppt/slides/charts/chart3f9.xml" ContentType="application/vnd.openxmlformats-officedocument.drawingml.chart+xml"/>
  <Override PartName="/ppt/slides/charts/chart3f8.xml" ContentType="application/vnd.openxmlformats-officedocument.drawingml.chart+xml"/>
  <Override PartName="/ppt/slides/charts/chart3f7.xml" ContentType="application/vnd.openxmlformats-officedocument.drawingml.chart+xml"/>
  <Override PartName="/ppt/slides/charts/chart3f6.xml" ContentType="application/vnd.openxmlformats-officedocument.drawingml.chart+xml"/>
  <Override PartName="/ppt/slides/charts/chart3f5.xml" ContentType="application/vnd.openxmlformats-officedocument.drawingml.chart+xml"/>
  <Override PartName="/ppt/slides/charts/chart3ee.xml" ContentType="application/vnd.openxmlformats-officedocument.drawingml.chart+xml"/>
  <Override PartName="/ppt/slides/charts/chart3ed.xml" ContentType="application/vnd.openxmlformats-officedocument.drawingml.chart+xml"/>
  <Override PartName="/ppt/slides/charts/chart3ec.xml" ContentType="application/vnd.openxmlformats-officedocument.drawingml.chart+xml"/>
  <Override PartName="/ppt/slides/charts/chart3eb.xml" ContentType="application/vnd.openxmlformats-officedocument.drawingml.chart+xml"/>
  <Override PartName="/ppt/slides/charts/chart3ea.xml" ContentType="application/vnd.openxmlformats-officedocument.drawingml.chart+xml"/>
  <Override PartName="/ppt/slides/charts/chart3e9.xml" ContentType="application/vnd.openxmlformats-officedocument.drawingml.chart+xml"/>
  <Override PartName="/ppt/slides/charts/chart3f4.xml" ContentType="application/vnd.openxmlformats-officedocument.drawingml.chart+xml"/>
  <Override PartName="/ppt/slides/charts/chart3f3.xml" ContentType="application/vnd.openxmlformats-officedocument.drawingml.chart+xml"/>
  <Override PartName="/ppt/slides/charts/chart3f2.xml" ContentType="application/vnd.openxmlformats-officedocument.drawingml.chart+xml"/>
  <Override PartName="/ppt/slides/charts/chart3f1.xml" ContentType="application/vnd.openxmlformats-officedocument.drawingml.chart+xml"/>
  <Override PartName="/ppt/slides/charts/chart3f0.xml" ContentType="application/vnd.openxmlformats-officedocument.drawingml.chart+xml"/>
  <Override PartName="/ppt/slides/charts/chart3ef.xml" ContentType="application/vnd.openxmlformats-officedocument.drawingml.chart+xml"/>
  <Override PartName="/ppt/slides/charts/chart410.xml" ContentType="application/vnd.openxmlformats-officedocument.drawingml.chart+xml"/>
  <Override PartName="/ppt/slides/charts/chart40f.xml" ContentType="application/vnd.openxmlformats-officedocument.drawingml.chart+xml"/>
  <Override PartName="/ppt/slides/charts/chart40e.xml" ContentType="application/vnd.openxmlformats-officedocument.drawingml.chart+xml"/>
  <Override PartName="/ppt/slides/charts/chart40d.xml" ContentType="application/vnd.openxmlformats-officedocument.drawingml.chart+xml"/>
  <Override PartName="/ppt/slides/charts/chart40c.xml" ContentType="application/vnd.openxmlformats-officedocument.drawingml.chart+xml"/>
  <Override PartName="/ppt/slides/charts/chart40b.xml" ContentType="application/vnd.openxmlformats-officedocument.drawingml.chart+xml"/>
  <Override PartName="/ppt/slides/charts/chart40a.xml" ContentType="application/vnd.openxmlformats-officedocument.drawingml.chart+xml"/>
  <Override PartName="/ppt/slides/charts/chart409.xml" ContentType="application/vnd.openxmlformats-officedocument.drawingml.chart+xml"/>
  <Override PartName="/ppt/slides/charts/chart402.xml" ContentType="application/vnd.openxmlformats-officedocument.drawingml.chart+xml"/>
  <Override PartName="/ppt/slides/charts/chart401.xml" ContentType="application/vnd.openxmlformats-officedocument.drawingml.chart+xml"/>
  <Override PartName="/ppt/slides/charts/chart400.xml" ContentType="application/vnd.openxmlformats-officedocument.drawingml.chart+xml"/>
  <Override PartName="/ppt/slides/charts/chart3ff.xml" ContentType="application/vnd.openxmlformats-officedocument.drawingml.chart+xml"/>
  <Override PartName="/ppt/slides/charts/chart3fe.xml" ContentType="application/vnd.openxmlformats-officedocument.drawingml.chart+xml"/>
  <Override PartName="/ppt/slides/charts/chart3fd.xml" ContentType="application/vnd.openxmlformats-officedocument.drawingml.chart+xml"/>
  <Override PartName="/ppt/slides/charts/chart408.xml" ContentType="application/vnd.openxmlformats-officedocument.drawingml.chart+xml"/>
  <Override PartName="/ppt/slides/charts/chart407.xml" ContentType="application/vnd.openxmlformats-officedocument.drawingml.chart+xml"/>
  <Override PartName="/ppt/slides/charts/chart406.xml" ContentType="application/vnd.openxmlformats-officedocument.drawingml.chart+xml"/>
  <Override PartName="/ppt/slides/charts/chart405.xml" ContentType="application/vnd.openxmlformats-officedocument.drawingml.chart+xml"/>
  <Override PartName="/ppt/slides/charts/chart404.xml" ContentType="application/vnd.openxmlformats-officedocument.drawingml.chart+xml"/>
  <Override PartName="/ppt/slides/charts/chart403.xml" ContentType="application/vnd.openxmlformats-officedocument.drawingml.chart+xml"/>
  <Override PartName="/ppt/slides/charts/chart424.xml" ContentType="application/vnd.openxmlformats-officedocument.drawingml.chart+xml"/>
  <Override PartName="/ppt/slides/charts/chart423.xml" ContentType="application/vnd.openxmlformats-officedocument.drawingml.chart+xml"/>
  <Override PartName="/ppt/slides/charts/chart422.xml" ContentType="application/vnd.openxmlformats-officedocument.drawingml.chart+xml"/>
  <Override PartName="/ppt/slides/charts/chart421.xml" ContentType="application/vnd.openxmlformats-officedocument.drawingml.chart+xml"/>
  <Override PartName="/ppt/slides/charts/chart420.xml" ContentType="application/vnd.openxmlformats-officedocument.drawingml.chart+xml"/>
  <Override PartName="/ppt/slides/charts/chart41f.xml" ContentType="application/vnd.openxmlformats-officedocument.drawingml.chart+xml"/>
  <Override PartName="/ppt/slides/charts/chart41e.xml" ContentType="application/vnd.openxmlformats-officedocument.drawingml.chart+xml"/>
  <Override PartName="/ppt/slides/charts/chart41d.xml" ContentType="application/vnd.openxmlformats-officedocument.drawingml.chart+xml"/>
  <Override PartName="/ppt/slides/charts/chart416.xml" ContentType="application/vnd.openxmlformats-officedocument.drawingml.chart+xml"/>
  <Override PartName="/ppt/slides/charts/chart415.xml" ContentType="application/vnd.openxmlformats-officedocument.drawingml.chart+xml"/>
  <Override PartName="/ppt/slides/charts/chart414.xml" ContentType="application/vnd.openxmlformats-officedocument.drawingml.chart+xml"/>
  <Override PartName="/ppt/slides/charts/chart413.xml" ContentType="application/vnd.openxmlformats-officedocument.drawingml.chart+xml"/>
  <Override PartName="/ppt/slides/charts/chart412.xml" ContentType="application/vnd.openxmlformats-officedocument.drawingml.chart+xml"/>
  <Override PartName="/ppt/slides/charts/chart411.xml" ContentType="application/vnd.openxmlformats-officedocument.drawingml.chart+xml"/>
  <Override PartName="/ppt/slides/charts/chart41c.xml" ContentType="application/vnd.openxmlformats-officedocument.drawingml.chart+xml"/>
  <Override PartName="/ppt/slides/charts/chart41b.xml" ContentType="application/vnd.openxmlformats-officedocument.drawingml.chart+xml"/>
  <Override PartName="/ppt/slides/charts/chart41a.xml" ContentType="application/vnd.openxmlformats-officedocument.drawingml.chart+xml"/>
  <Override PartName="/ppt/slides/charts/chart419.xml" ContentType="application/vnd.openxmlformats-officedocument.drawingml.chart+xml"/>
  <Override PartName="/ppt/slides/charts/chart418.xml" ContentType="application/vnd.openxmlformats-officedocument.drawingml.chart+xml"/>
  <Override PartName="/ppt/slides/charts/chart417.xml" ContentType="application/vnd.openxmlformats-officedocument.drawingml.chart+xml"/>
  <Override PartName="/ppt/slides/charts/chart431.xml" ContentType="application/vnd.openxmlformats-officedocument.drawingml.chart+xml"/>
  <Override PartName="/ppt/slides/charts/chart42a.xml" ContentType="application/vnd.openxmlformats-officedocument.drawingml.chart+xml"/>
  <Override PartName="/ppt/slides/charts/chart429.xml" ContentType="application/vnd.openxmlformats-officedocument.drawingml.chart+xml"/>
  <Override PartName="/ppt/slides/charts/chart428.xml" ContentType="application/vnd.openxmlformats-officedocument.drawingml.chart+xml"/>
  <Override PartName="/ppt/slides/charts/chart427.xml" ContentType="application/vnd.openxmlformats-officedocument.drawingml.chart+xml"/>
  <Override PartName="/ppt/slides/charts/chart426.xml" ContentType="application/vnd.openxmlformats-officedocument.drawingml.chart+xml"/>
  <Override PartName="/ppt/slides/charts/chart425.xml" ContentType="application/vnd.openxmlformats-officedocument.drawingml.chart+xml"/>
  <Override PartName="/ppt/slides/charts/chart430.xml" ContentType="application/vnd.openxmlformats-officedocument.drawingml.chart+xml"/>
  <Override PartName="/ppt/slides/charts/chart42f.xml" ContentType="application/vnd.openxmlformats-officedocument.drawingml.chart+xml"/>
  <Override PartName="/ppt/slides/charts/chart42e.xml" ContentType="application/vnd.openxmlformats-officedocument.drawingml.chart+xml"/>
  <Override PartName="/ppt/slides/charts/chart42d.xml" ContentType="application/vnd.openxmlformats-officedocument.drawingml.chart+xml"/>
  <Override PartName="/ppt/slides/charts/chart42c.xml" ContentType="application/vnd.openxmlformats-officedocument.drawingml.chart+xml"/>
  <Override PartName="/ppt/slides/charts/chart42b.xml" ContentType="application/vnd.openxmlformats-officedocument.drawingml.chart+xml"/>
  <Override PartName="/ppt/slides/charts/chart438.xml" ContentType="application/vnd.openxmlformats-officedocument.drawingml.chart+xml"/>
  <Override PartName="/ppt/slides/charts/chart437.xml" ContentType="application/vnd.openxmlformats-officedocument.drawingml.chart+xml"/>
  <Override PartName="/ppt/slides/charts/chart436.xml" ContentType="application/vnd.openxmlformats-officedocument.drawingml.chart+xml"/>
  <Override PartName="/ppt/slides/charts/chart435.xml" ContentType="application/vnd.openxmlformats-officedocument.drawingml.chart+xml"/>
  <Override PartName="/ppt/slides/charts/chart434.xml" ContentType="application/vnd.openxmlformats-officedocument.drawingml.chart+xml"/>
  <Override PartName="/ppt/slides/charts/chart433.xml" ContentType="application/vnd.openxmlformats-officedocument.drawingml.chart+xml"/>
  <Override PartName="/ppt/slides/charts/chart432.xml" ContentType="application/vnd.openxmlformats-officedocument.drawingml.chart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a.xml" ContentType="application/vnd.openxmlformats-officedocument.presentationml.slideLayout+xml"/>
  <Override PartName="/ppt/slideLayouts/slideLayoutb.xml" ContentType="application/vnd.openxmlformats-officedocument.presentationml.slideLayout+xml"/>
  <Override PartName="/ppt/slideLayouts/slideLayoutc.xml" ContentType="application/vnd.openxmlformats-officedocument.presentationml.slideLayout+xml"/>
  <Override PartName="/ppt/slideLayouts/slideLayoutd.xml" ContentType="application/vnd.openxmlformats-officedocument.presentationml.slideLayout+xml"/>
  <Override PartName="/ppt/slideLayouts/slideLayoute.xml" ContentType="application/vnd.openxmlformats-officedocument.presentationml.slideLayout+xml"/>
  <Override PartName="/ppt/slideLayouts/slideLayoutf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4e.xml" ContentType="application/vnd.openxmlformats-officedocument.presentationml.slide+xml"/>
  <Override PartName="/ppt/media/image2.bin" ContentType="image/png"/>
  <Override PartName="/ppt/media/image3.bin" ContentType="image/png"/>
  <Override PartName="/ppt/notesMasters/notesMaster.xml" ContentType="application/vnd.openxmlformats-officedocument.presentationml.notesMaster+xml"/>
  <Override PartName="/ppt/notesMasters/theme/theme3.xml" ContentType="application/vnd.openxmlformats-officedocument.theme+xml"/>
  <Override PartName="/ppt/notesSlides/notesSlide.xml" ContentType="application/vnd.openxmlformats-officedocument.presentationml.notesSlide+xml"/>
  <Override PartName="/ppt/media/image4.bin" ContentType="image/jpeg"/>
  <Override PartName="/ppt/media/image5.bin" ContentType="image/jpeg"/>
  <Override PartName="/ppt/slides/charts/chart21d.xml" ContentType="application/vnd.openxmlformats-officedocument.drawingml.chart+xml"/>
  <Override PartName="/ppt/slides/charts/chart220.xml" ContentType="application/vnd.openxmlformats-officedocument.drawingml.chart+xml"/>
  <Override PartName="/ppt/slides/charts/chart221.xml" ContentType="application/vnd.openxmlformats-officedocument.drawingml.chart+xml"/>
  <Override PartName="/ppt/slides/charts/chart222.xml" ContentType="application/vnd.openxmlformats-officedocument.drawingml.chart+xml"/>
  <Override PartName="/ppt/slides/charts/chart223.xml" ContentType="application/vnd.openxmlformats-officedocument.drawingml.chart+xml"/>
  <Override PartName="/ppt/slides/charts/chart23e.xml" ContentType="application/vnd.openxmlformats-officedocument.drawingml.chart+xml"/>
  <Override PartName="/ppt/slides/charts/chart23f.xml" ContentType="application/vnd.openxmlformats-officedocument.drawingml.chart+xml"/>
  <Override PartName="/ppt/slides/charts/chart240.xml" ContentType="application/vnd.openxmlformats-officedocument.drawingml.chart+xml"/>
  <Override PartName="/ppt/slides/charts/chart241.xml" ContentType="application/vnd.openxmlformats-officedocument.drawingml.chart+xml"/>
  <Override PartName="/ppt/slides/charts/chart2df.xml" ContentType="application/vnd.openxmlformats-officedocument.drawingml.chart+xml"/>
  <Override PartName="/ppt/slides/charts/chart2e0.xml" ContentType="application/vnd.openxmlformats-officedocument.drawingml.chart+xml"/>
  <Override PartName="/ppt/slides/charts/chart2e1.xml" ContentType="application/vnd.openxmlformats-officedocument.drawingml.chart+xml"/>
  <Override PartName="/ppt/slides/charts/chart2e2.xml" ContentType="application/vnd.openxmlformats-officedocument.drawingml.chart+xml"/>
  <Override PartName="/ppt/slides/charts/chart2e3.xml" ContentType="application/vnd.openxmlformats-officedocument.drawingml.chart+xml"/>
</Types>
</file>

<file path=_rels/.rels><?xml version="1.0" encoding="UTF-8"?>
<Relationships xmlns="http://schemas.openxmlformats.org/package/2006/relationships" xmlns:a="http://schemas.openxmlformats.org/drawingml/2006/main" xmlns:adp="http://whatever" xmlns:p="http://schemas.openxmlformats.org/presentationml/2006/main" xmlns:xs="http://www.w3.org/2001/XMLSchema">
	<Relationship Id="rId3" Type="http://schemas.openxmlformats.org/package/2006/relationships/metadata/core-properties" Target="docProps/core.xml"/>
	<Relationship Id="rId1" Type="http://schemas.openxmlformats.org/officeDocument/2006/relationships/officeDocument" Target="ppt/presentation.xml"/>
</Relationships>
</file>

<file path=ppt/presentation.xml><?xml version="1.0" encoding="utf-8"?>
<p:presentation xmlns="http://schemas.openxmlformats.org/presentationml/2006/main" xmlns:a="http://schemas.openxmlformats.org/drawingml/2006/main" xmlns:adp="http://whatever" xmlns:p="http://schemas.openxmlformats.org/presentationml/2006/main" xmlns:r="http://schemas.openxmlformats.org/officeDocument/2006/relationships" xmlns:xs="http://www.w3.org/2001/XMLSchema" saveSubsetFonts="1" embedTrueTypeFonts="1">
  <p:sldMasterIdLst>
    <p:sldMasterId id="2147483648" r:id="rId1"/>
    <p:sldMasterId id="2147483650" r:id="R0e4e3fb65ac24f56"/>
  </p:sldMasterIdLst>
  <p:notesMasterIdLst>
    <p:notesMasterId r:id="R8e02a92f02e14f29"/>
  </p:notesMasterIdLst>
  <p:sldIdLst>
    <p:sldId id="333" r:id="R17310812115c445d"/>
    <p:sldId id="334" r:id="Rd8e760d1e4e24518"/>
    <p:sldId id="335" r:id="R65bf9e9019124aab"/>
    <p:sldId id="336" r:id="R48d982e61c284722"/>
    <p:sldId id="337" r:id="R66c0e0060dfe44c7"/>
    <p:sldId id="338" r:id="R8f3bb3676c8040da"/>
    <p:sldId id="339" r:id="Rbe461f28857c4e6f"/>
    <p:sldId id="340" r:id="R000c4278c7cb4d39"/>
    <p:sldId id="341" r:id="Rfa7da95ffe9c45a9"/>
    <p:sldId id="342" r:id="R109d971ce6d34d68"/>
    <p:sldId id="343" r:id="R148baa45352e457d"/>
    <p:sldId id="344" r:id="Rd4309802c3af4013"/>
    <p:sldId id="345" r:id="R4978aedd8ee54fc8"/>
    <p:sldId id="346" r:id="R213b94c15cf54fc7"/>
    <p:sldId id="347" r:id="R5d7bb7f7a8c74d6e"/>
    <p:sldId id="348" r:id="R6e261e91da2e4bf2"/>
    <p:sldId id="349" r:id="R4406de4071f744f1"/>
    <p:sldId id="350" r:id="R279d17ba13dd4a9e"/>
    <p:sldId id="351" r:id="R30143fa7c9714d82"/>
    <p:sldId id="352" r:id="R52ee237c5e054429"/>
    <p:sldId id="353" r:id="R5c963d2e35ee43af"/>
    <p:sldId id="354" r:id="R93ebf509d85f4796"/>
    <p:sldId id="355" r:id="R5022aae28de24bb2"/>
    <p:sldId id="356" r:id="R319634f981b84282"/>
    <p:sldId id="357" r:id="R05aa5884c9544318"/>
    <p:sldId id="358" r:id="R2910f105a8964809"/>
    <p:sldId id="359" r:id="Rad4a15aa848842de"/>
    <p:sldId id="360" r:id="R4d7e89a3d9bc41da"/>
    <p:sldId id="361" r:id="R9fc1d749c828474c"/>
    <p:sldId id="362" r:id="R086a625a5727424e"/>
    <p:sldId id="363" r:id="Rad285796537740a8"/>
    <p:sldId id="364" r:id="R6cbc0840557344fd"/>
    <p:sldId id="365" r:id="Re26c9a9a919644b5"/>
    <p:sldId id="366" r:id="R4bcd1f5c2f524185"/>
    <p:sldId id="367" r:id="Rf748195b723841df"/>
    <p:sldId id="368" r:id="Ra5712a45b6a1412c"/>
    <p:sldId id="369" r:id="Rd9a10eec98bf43a9"/>
    <p:sldId id="370" r:id="R855372b9ab124002"/>
    <p:sldId id="371" r:id="Rd3dc609fa50746a0"/>
    <p:sldId id="372" r:id="R326b137f19694701"/>
    <p:sldId id="373" r:id="R0f7e9acd9b6443c4"/>
    <p:sldId id="374" r:id="R4c91554f541947b6"/>
    <p:sldId id="375" r:id="R640e20c3f9e74a8e"/>
    <p:sldId id="376" r:id="Rd8aed0cb3a6a490a"/>
    <p:sldId id="377" r:id="R6e635a20d0474f5a"/>
    <p:sldId id="378" r:id="R389e52bc7ebe4409"/>
    <p:sldId id="379" r:id="R2722a8af1f174952"/>
    <p:sldId id="380" r:id="R5f98a341ca044ca9"/>
    <p:sldId id="381" r:id="R8f1164cfa89c47c2"/>
    <p:sldId id="382" r:id="R7e8c132f56e348b2"/>
    <p:sldId id="383" r:id="Rfb32c83686f044c5"/>
    <p:sldId id="384" r:id="R8a774b86d3904df4"/>
    <p:sldId id="385" r:id="R0e1b9c96995146f4"/>
    <p:sldId id="386" r:id="R1c6a8666ce874ca1"/>
    <p:sldId id="387" r:id="R02e3647b56ab4dd1"/>
    <p:sldId id="388" r:id="R7bd27861b4e3449a"/>
    <p:sldId id="389" r:id="Rbb136f29cd9e4d48"/>
    <p:sldId id="390" r:id="R93dd2f7bc27e42bf"/>
    <p:sldId id="391" r:id="R07f5cec5d3854cb4"/>
    <p:sldId id="392" r:id="R9e15e6b3491a406f"/>
    <p:sldId id="393" r:id="R54822ab9c3f240cf"/>
    <p:sldId id="394" r:id="R0d978799ec6f42be"/>
    <p:sldId id="395" r:id="R4a1a55775d064d25"/>
    <p:sldId id="396" r:id="R5afa4c789c7c4ce6"/>
    <p:sldId id="397" r:id="Rfec708c849724f30"/>
    <p:sldId id="398" r:id="Re3ee923ca3504573"/>
    <p:sldId id="399" r:id="Ra13ef44c76c04b70"/>
    <p:sldId id="400" r:id="R6fea3a7c93294dab"/>
    <p:sldId id="401" r:id="R4d78a45b90e74428"/>
    <p:sldId id="402" r:id="R7f7980ddf0824776"/>
    <p:sldId id="403" r:id="R2d52247745a64fe0"/>
    <p:sldId id="404" r:id="Reb82b384b557414a"/>
    <p:sldId id="405" r:id="Rf1ceeb6bf7314306"/>
    <p:sldId id="406" r:id="Rc0ffba1ada514d57"/>
    <p:sldId id="407" r:id="R7aea1565ec274a77"/>
    <p:sldId id="408" r:id="R8cfacf4863724eac"/>
    <p:sldId id="409" r:id="R3b7d32c2fc7f4b74"/>
  </p:sldIdLst>
  <p:sldSz cx="12192000" cy="6858000"/>
  <p:notesSz cx="6858000" cy="9144000"/>
  <p:embeddedFontLst>
    <p:embeddedFont>
      <p:font typeface="Calibri" panose="020F0502020204030204" pitchFamily="34" charset="0"/>
      <p:regular r:id="R033a9f3f2eab43af"/>
      <p:bold r:id="R33fa7c5d1eb44c0a"/>
      <p:italic r:id="R3694a2583ed44434"/>
      <p:boldItalic r:id="R587b40c9103d43a3"/>
    </p:embeddedFont>
    <p:embeddedFont>
      <p:font typeface="Sweco Sans" panose="020B0604020202020204" charset="0"/>
      <p:regular r:id="Rdd8c8347d3504f40"/>
    </p:embeddedFont>
    <p:embeddedFont>
      <p:font typeface="Sweco Sans 12" panose="020B0604020202020204" charset="0"/>
      <p:regular r:id="R8a3d71ec071d4242"/>
    </p:embeddedFont>
    <p:embeddedFont>
      <p:font typeface="Sweco Sans Medium" panose="020B0604020202020204" charset="0"/>
      <p:regular r:id="R16d8fde930254a8f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5" /><Relationship Type="http://schemas.openxmlformats.org/officeDocument/2006/relationships/font" Target="/ppt/fonts/font.dat" Id="R033a9f3f2eab43af" /><Relationship Type="http://schemas.openxmlformats.org/officeDocument/2006/relationships/font" Target="/ppt/fonts/font2.dat" Id="R33fa7c5d1eb44c0a" /><Relationship Type="http://schemas.openxmlformats.org/officeDocument/2006/relationships/font" Target="/ppt/fonts/font3.dat" Id="R3694a2583ed44434" /><Relationship Type="http://schemas.openxmlformats.org/officeDocument/2006/relationships/font" Target="/ppt/fonts/font4.dat" Id="R587b40c9103d43a3" /><Relationship Type="http://schemas.openxmlformats.org/officeDocument/2006/relationships/font" Target="/ppt/fonts/font5.dat" Id="Rdd8c8347d3504f40" /><Relationship Type="http://schemas.openxmlformats.org/officeDocument/2006/relationships/font" Target="/ppt/fonts/font6.dat" Id="R8a3d71ec071d4242" /><Relationship Type="http://schemas.openxmlformats.org/officeDocument/2006/relationships/font" Target="/ppt/fonts/font7.dat" Id="R16d8fde930254a8f" /><Relationship Type="http://schemas.openxmlformats.org/officeDocument/2006/relationships/slideMaster" Target="/ppt/slideMasters/slideMaster2.xml" Id="R0e4e3fb65ac24f56" /><Relationship Type="http://schemas.openxmlformats.org/officeDocument/2006/relationships/slide" Target="/ppt/slides/slide4e.xml" Id="R17310812115c445d" /><Relationship Type="http://schemas.openxmlformats.org/officeDocument/2006/relationships/notesMaster" Target="/ppt/notesMasters/notesMaster.xml" Id="R8e02a92f02e14f29" /><Relationship Type="http://schemas.openxmlformats.org/officeDocument/2006/relationships/slide" Target="/ppt/slides/slide4f.xml" Id="Rd8e760d1e4e24518" /><Relationship Type="http://schemas.openxmlformats.org/officeDocument/2006/relationships/slide" Target="/ppt/slides/slide50.xml" Id="R65bf9e9019124aab" /><Relationship Type="http://schemas.openxmlformats.org/officeDocument/2006/relationships/slide" Target="/ppt/slides/slide51.xml" Id="R48d982e61c284722" /><Relationship Type="http://schemas.openxmlformats.org/officeDocument/2006/relationships/slide" Target="/ppt/slides/slide52.xml" Id="R66c0e0060dfe44c7" /><Relationship Type="http://schemas.openxmlformats.org/officeDocument/2006/relationships/slide" Target="/ppt/slides/slide53.xml" Id="R8f3bb3676c8040da" /><Relationship Type="http://schemas.openxmlformats.org/officeDocument/2006/relationships/slide" Target="/ppt/slides/slide54.xml" Id="Rbe461f28857c4e6f" /><Relationship Type="http://schemas.openxmlformats.org/officeDocument/2006/relationships/slide" Target="/ppt/slides/slide55.xml" Id="R000c4278c7cb4d39" /><Relationship Type="http://schemas.openxmlformats.org/officeDocument/2006/relationships/slide" Target="/ppt/slides/slide56.xml" Id="Rfa7da95ffe9c45a9" /><Relationship Type="http://schemas.openxmlformats.org/officeDocument/2006/relationships/slide" Target="/ppt/slides/slide57.xml" Id="R109d971ce6d34d68" /><Relationship Type="http://schemas.openxmlformats.org/officeDocument/2006/relationships/slide" Target="/ppt/slides/slide58.xml" Id="R148baa45352e457d" /><Relationship Type="http://schemas.openxmlformats.org/officeDocument/2006/relationships/slide" Target="/ppt/slides/slide59.xml" Id="Rd4309802c3af4013" /><Relationship Type="http://schemas.openxmlformats.org/officeDocument/2006/relationships/slide" Target="/ppt/slides/slide5a.xml" Id="R4978aedd8ee54fc8" /><Relationship Type="http://schemas.openxmlformats.org/officeDocument/2006/relationships/slide" Target="/ppt/slides/slide5b.xml" Id="R213b94c15cf54fc7" /><Relationship Type="http://schemas.openxmlformats.org/officeDocument/2006/relationships/slide" Target="/ppt/slides/slide5c.xml" Id="R5d7bb7f7a8c74d6e" /><Relationship Type="http://schemas.openxmlformats.org/officeDocument/2006/relationships/slide" Target="/ppt/slides/slide5d.xml" Id="R6e261e91da2e4bf2" /><Relationship Type="http://schemas.openxmlformats.org/officeDocument/2006/relationships/slide" Target="/ppt/slides/slide5e.xml" Id="R4406de4071f744f1" /><Relationship Type="http://schemas.openxmlformats.org/officeDocument/2006/relationships/slide" Target="/ppt/slides/slide5f.xml" Id="R279d17ba13dd4a9e" /><Relationship Type="http://schemas.openxmlformats.org/officeDocument/2006/relationships/slide" Target="/ppt/slides/slide60.xml" Id="R30143fa7c9714d82" /><Relationship Type="http://schemas.openxmlformats.org/officeDocument/2006/relationships/slide" Target="/ppt/slides/slide61.xml" Id="R52ee237c5e054429" /><Relationship Type="http://schemas.openxmlformats.org/officeDocument/2006/relationships/slide" Target="/ppt/slides/slide62.xml" Id="R5c963d2e35ee43af" /><Relationship Type="http://schemas.openxmlformats.org/officeDocument/2006/relationships/slide" Target="/ppt/slides/slide63.xml" Id="R93ebf509d85f4796" /><Relationship Type="http://schemas.openxmlformats.org/officeDocument/2006/relationships/slide" Target="/ppt/slides/slide64.xml" Id="R5022aae28de24bb2" /><Relationship Type="http://schemas.openxmlformats.org/officeDocument/2006/relationships/slide" Target="/ppt/slides/slide65.xml" Id="R319634f981b84282" /><Relationship Type="http://schemas.openxmlformats.org/officeDocument/2006/relationships/slide" Target="/ppt/slides/slide66.xml" Id="R05aa5884c9544318" /><Relationship Type="http://schemas.openxmlformats.org/officeDocument/2006/relationships/slide" Target="/ppt/slides/slide67.xml" Id="R2910f105a8964809" /><Relationship Type="http://schemas.openxmlformats.org/officeDocument/2006/relationships/slide" Target="/ppt/slides/slide68.xml" Id="Rad4a15aa848842de" /><Relationship Type="http://schemas.openxmlformats.org/officeDocument/2006/relationships/slide" Target="/ppt/slides/slide69.xml" Id="R4d7e89a3d9bc41da" /><Relationship Type="http://schemas.openxmlformats.org/officeDocument/2006/relationships/slide" Target="/ppt/slides/slide6a.xml" Id="R9fc1d749c828474c" /><Relationship Type="http://schemas.openxmlformats.org/officeDocument/2006/relationships/slide" Target="/ppt/slides/slide6b.xml" Id="R086a625a5727424e" /><Relationship Type="http://schemas.openxmlformats.org/officeDocument/2006/relationships/slide" Target="/ppt/slides/slide6c.xml" Id="Rad285796537740a8" /><Relationship Type="http://schemas.openxmlformats.org/officeDocument/2006/relationships/slide" Target="/ppt/slides/slide6d.xml" Id="R6cbc0840557344fd" /><Relationship Type="http://schemas.openxmlformats.org/officeDocument/2006/relationships/slide" Target="/ppt/slides/slide6e.xml" Id="Re26c9a9a919644b5" /><Relationship Type="http://schemas.openxmlformats.org/officeDocument/2006/relationships/slide" Target="/ppt/slides/slide6f.xml" Id="R4bcd1f5c2f524185" /><Relationship Type="http://schemas.openxmlformats.org/officeDocument/2006/relationships/slide" Target="/ppt/slides/slide70.xml" Id="Rf748195b723841df" /><Relationship Type="http://schemas.openxmlformats.org/officeDocument/2006/relationships/slide" Target="/ppt/slides/slide71.xml" Id="Ra5712a45b6a1412c" /><Relationship Type="http://schemas.openxmlformats.org/officeDocument/2006/relationships/slide" Target="/ppt/slides/slide72.xml" Id="Rd9a10eec98bf43a9" /><Relationship Type="http://schemas.openxmlformats.org/officeDocument/2006/relationships/slide" Target="/ppt/slides/slide73.xml" Id="R855372b9ab124002" /><Relationship Type="http://schemas.openxmlformats.org/officeDocument/2006/relationships/slide" Target="/ppt/slides/slide74.xml" Id="Rd3dc609fa50746a0" /><Relationship Type="http://schemas.openxmlformats.org/officeDocument/2006/relationships/slide" Target="/ppt/slides/slide75.xml" Id="R326b137f19694701" /><Relationship Type="http://schemas.openxmlformats.org/officeDocument/2006/relationships/slide" Target="/ppt/slides/slide76.xml" Id="R0f7e9acd9b6443c4" /><Relationship Type="http://schemas.openxmlformats.org/officeDocument/2006/relationships/slide" Target="/ppt/slides/slide77.xml" Id="R4c91554f541947b6" /><Relationship Type="http://schemas.openxmlformats.org/officeDocument/2006/relationships/slide" Target="/ppt/slides/slide78.xml" Id="R640e20c3f9e74a8e" /><Relationship Type="http://schemas.openxmlformats.org/officeDocument/2006/relationships/slide" Target="/ppt/slides/slide79.xml" Id="Rd8aed0cb3a6a490a" /><Relationship Type="http://schemas.openxmlformats.org/officeDocument/2006/relationships/slide" Target="/ppt/slides/slide7a.xml" Id="R6e635a20d0474f5a" /><Relationship Type="http://schemas.openxmlformats.org/officeDocument/2006/relationships/slide" Target="/ppt/slides/slide7b.xml" Id="R389e52bc7ebe4409" /><Relationship Type="http://schemas.openxmlformats.org/officeDocument/2006/relationships/slide" Target="/ppt/slides/slide7c.xml" Id="R2722a8af1f174952" /><Relationship Type="http://schemas.openxmlformats.org/officeDocument/2006/relationships/slide" Target="/ppt/slides/slide7d.xml" Id="R5f98a341ca044ca9" /><Relationship Type="http://schemas.openxmlformats.org/officeDocument/2006/relationships/slide" Target="/ppt/slides/slide7e.xml" Id="R8f1164cfa89c47c2" /><Relationship Type="http://schemas.openxmlformats.org/officeDocument/2006/relationships/slide" Target="/ppt/slides/slide7f.xml" Id="R7e8c132f56e348b2" /><Relationship Type="http://schemas.openxmlformats.org/officeDocument/2006/relationships/slide" Target="/ppt/slides/slide80.xml" Id="Rfb32c83686f044c5" /><Relationship Type="http://schemas.openxmlformats.org/officeDocument/2006/relationships/slide" Target="/ppt/slides/slide81.xml" Id="R8a774b86d3904df4" /><Relationship Type="http://schemas.openxmlformats.org/officeDocument/2006/relationships/slide" Target="/ppt/slides/slide82.xml" Id="R0e1b9c96995146f4" /><Relationship Type="http://schemas.openxmlformats.org/officeDocument/2006/relationships/slide" Target="/ppt/slides/slide83.xml" Id="R1c6a8666ce874ca1" /><Relationship Type="http://schemas.openxmlformats.org/officeDocument/2006/relationships/slide" Target="/ppt/slides/slide84.xml" Id="R02e3647b56ab4dd1" /><Relationship Type="http://schemas.openxmlformats.org/officeDocument/2006/relationships/slide" Target="/ppt/slides/slide85.xml" Id="R7bd27861b4e3449a" /><Relationship Type="http://schemas.openxmlformats.org/officeDocument/2006/relationships/slide" Target="/ppt/slides/slide86.xml" Id="Rbb136f29cd9e4d48" /><Relationship Type="http://schemas.openxmlformats.org/officeDocument/2006/relationships/slide" Target="/ppt/slides/slide87.xml" Id="R93dd2f7bc27e42bf" /><Relationship Type="http://schemas.openxmlformats.org/officeDocument/2006/relationships/slide" Target="/ppt/slides/slide88.xml" Id="R07f5cec5d3854cb4" /><Relationship Type="http://schemas.openxmlformats.org/officeDocument/2006/relationships/slide" Target="/ppt/slides/slide89.xml" Id="R9e15e6b3491a406f" /><Relationship Type="http://schemas.openxmlformats.org/officeDocument/2006/relationships/slide" Target="/ppt/slides/slide8a.xml" Id="R54822ab9c3f240cf" /><Relationship Type="http://schemas.openxmlformats.org/officeDocument/2006/relationships/slide" Target="/ppt/slides/slide8b.xml" Id="R0d978799ec6f42be" /><Relationship Type="http://schemas.openxmlformats.org/officeDocument/2006/relationships/slide" Target="/ppt/slides/slide8c.xml" Id="R4a1a55775d064d25" /><Relationship Type="http://schemas.openxmlformats.org/officeDocument/2006/relationships/slide" Target="/ppt/slides/slide8d.xml" Id="R5afa4c789c7c4ce6" /><Relationship Type="http://schemas.openxmlformats.org/officeDocument/2006/relationships/slide" Target="/ppt/slides/slide8e.xml" Id="Rfec708c849724f30" /><Relationship Type="http://schemas.openxmlformats.org/officeDocument/2006/relationships/slide" Target="/ppt/slides/slide8f.xml" Id="Re3ee923ca3504573" /><Relationship Type="http://schemas.openxmlformats.org/officeDocument/2006/relationships/slide" Target="/ppt/slides/slide90.xml" Id="Ra13ef44c76c04b70" /><Relationship Type="http://schemas.openxmlformats.org/officeDocument/2006/relationships/slide" Target="/ppt/slides/slide91.xml" Id="R6fea3a7c93294dab" /><Relationship Type="http://schemas.openxmlformats.org/officeDocument/2006/relationships/slide" Target="/ppt/slides/slide92.xml" Id="R4d78a45b90e74428" /><Relationship Type="http://schemas.openxmlformats.org/officeDocument/2006/relationships/slide" Target="/ppt/slides/slide93.xml" Id="R7f7980ddf0824776" /><Relationship Type="http://schemas.openxmlformats.org/officeDocument/2006/relationships/slide" Target="/ppt/slides/slide94.xml" Id="R2d52247745a64fe0" /><Relationship Type="http://schemas.openxmlformats.org/officeDocument/2006/relationships/slide" Target="/ppt/slides/slide95.xml" Id="Reb82b384b557414a" /><Relationship Type="http://schemas.openxmlformats.org/officeDocument/2006/relationships/slide" Target="/ppt/slides/slide96.xml" Id="Rf1ceeb6bf7314306" /><Relationship Type="http://schemas.openxmlformats.org/officeDocument/2006/relationships/slide" Target="/ppt/slides/slide97.xml" Id="Rc0ffba1ada514d57" /><Relationship Type="http://schemas.openxmlformats.org/officeDocument/2006/relationships/slide" Target="/ppt/slides/slide98.xml" Id="R7aea1565ec274a77" /><Relationship Type="http://schemas.openxmlformats.org/officeDocument/2006/relationships/slide" Target="/ppt/slides/slide99.xml" Id="R8cfacf4863724eac" /><Relationship Type="http://schemas.openxmlformats.org/officeDocument/2006/relationships/slide" Target="/ppt/slides/slide9a.xml" Id="R3b7d32c2fc7f4b74" /></Relationships>
</file>

<file path=ppt/notesMasters/_rels/notesMaster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facb78965cf46df" /></Relationships>
</file>

<file path=ppt/notesMasters/notesMaster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61B6-EEAE-45CF-BC26-93497CBA11EE}" type="datetimeFigureOut">
              <a:rPr lang="sv-SE" smtClean="0"/>
              <a:t>2019-06-17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0F7A7-DA63-4A74-9242-8131DBB6E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notesSlides/_rels/notesSlide.xml.rels>&#65279;<?xml version="1.0" encoding="utf-8"?><Relationships xmlns="http://schemas.openxmlformats.org/package/2006/relationships"><Relationship Type="http://schemas.openxmlformats.org/officeDocument/2006/relationships/slide" Target="/ppt/slides/slide4e.xml" Id="Ra9d4f619bb3a4e70" /><Relationship Type="http://schemas.openxmlformats.org/officeDocument/2006/relationships/notesMaster" Target="/ppt/notesMasters/notesMaster.xml" Id="R82968da9823c483f" /></Relationships>
</file>

<file path=ppt/notesSlides/notesSlide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596097"/>
      </p:ext>
    </p:extLst>
  </p:cSld>
  <p:clrMapOvr>
    <a:masterClrMapping/>
  </p:clrMapOvr>
</p:notes>
</file>

<file path=ppt/slideLayouts/_rels/slideLayout1.xml.rels><?xml version="1.0" encoding="UTF-8"?>
<Relationships xmlns="http://schemas.openxmlformats.org/package/2006/relationships" xmlns:a="http://schemas.openxmlformats.org/drawingml/2006/main" xmlns:adp="http://whatever" xmlns:p="http://schemas.openxmlformats.org/presentationml/2006/main" xmlns:xs="http://www.w3.org/2001/XMLSchema">
	<Relationship Id="rId1" Type="http://schemas.openxmlformats.org/officeDocument/2006/relationships/slideMaster" Target="../slideMasters/slideMaster1.xml"/>
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efd7bbede391484d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43a6fcc8f68745ca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74ccb0243b164400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66faa4efdc8c4c69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f1e4c8b302744bb8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2f44a0ad88824ac9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7d2b1c6c9b0e4f05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24da0da8607f46a7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90d115214d4e4fb3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fa9becd527b9445b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95d86a13676b4273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dad915500b1c4df0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2a72cdeefa234625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bd9092ca9d644a94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ccaa356bf62244aa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f1e6fd332b55481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6b32af4413054600" /></Relationships>
</file>

<file path=ppt/slideLayouts/_rels/slideLayouta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4eaaa19d7fc144d8" /></Relationships>
</file>

<file path=ppt/slideLayouts/_rels/slideLayoutb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be55acfb318649f9" /></Relationships>
</file>

<file path=ppt/slideLayouts/_rels/slideLayoutc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5eea9500466e4614" /></Relationships>
</file>

<file path=ppt/slideLayouts/_rels/slideLayoutd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bbfd4ae2e38149bb" /></Relationships>
</file>

<file path=ppt/slideLayouts/_rels/slideLayoute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c47a4e718ab3454c" /></Relationships>
</file>

<file path=ppt/slideLayouts/_rels/slideLayoutf.xml.rels>&#65279;<?xml version="1.0" encoding="utf-8"?><Relationships xmlns="http://schemas.openxmlformats.org/package/2006/relationships"><Relationship Type="http://schemas.openxmlformats.org/officeDocument/2006/relationships/image" Target="/ppt/media/image.bin" Id="R15777124165b410c" /><Relationship Type="http://schemas.openxmlformats.org/officeDocument/2006/relationships/slideMaster" Target="/ppt/slideMasters/slideMaster2.xml" Id="Rd2eaa5c178094740" /></Relationships>
</file>

<file path=ppt/slideLayouts/slideLayout1.xml><?xml version="1.0" encoding="utf-8"?>
<p:sldLayout xmlns:a="http://schemas.openxmlformats.org/drawingml/2006/main" xmlns:adp="http://whatever" xmlns:p="http://schemas.openxmlformats.org/presentationml/2006/main" xmlns:r="http://schemas.openxmlformats.org/officeDocument/2006/relationships" xmlns:xs="http://www.w3.org/2001/XMLSchema" type="title" preserve="1">
  <p:cSld name="Empty slide">
    <p:spTree>
      <p:nvGrpSpPr>
        <p:cNvPr id="1" name=""/>
        <p:cNvGrpSpPr/>
        <p:nvPr/>
      </p:nvGrpSpPr>
      <p:grpSpPr/>
    </p:spTree>
  </p:cSld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7A8-1256-4B3D-985C-65275CEB08F4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8"/>
            <a:ext cx="5783292" cy="4284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0609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4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16125"/>
            <a:ext cx="3978275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6AEB1F-B2E9-4D7E-A426-683DEBBB5C1E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06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58304" y="266700"/>
            <a:ext cx="11675394" cy="634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3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D9FD24-A382-42EA-92A8-5177F8A191AF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end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71E-C556-437D-89D2-3C5571736C96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7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3186-11D1-493F-B1DF-9D2A239EE9D6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7"/>
            <a:ext cx="5783292" cy="4284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8C520-761D-466F-978F-A4AC929A9275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557C22-1542-490E-A4A4-8BB8EA2F367C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58304" y="266700"/>
            <a:ext cx="11675394" cy="6343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>
          <a:xfrm>
            <a:off x="803275" y="6946682"/>
            <a:ext cx="2743200" cy="365125"/>
          </a:xfrm>
        </p:spPr>
        <p:txBody>
          <a:bodyPr/>
          <a:lstStyle/>
          <a:p>
            <a:fld id="{EAED691A-8B2F-41DD-9E30-15DCD51E8484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>
          <a:xfrm>
            <a:off x="9030050" y="6946682"/>
            <a:ext cx="2743200" cy="365125"/>
          </a:xfrm>
        </p:spPr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BF28-3962-486A-AC88-995557FC034E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2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985D5F-AF4D-4B2F-ABAD-745A6DBEB955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72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871E-C556-437D-89D2-3C5571736C96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816600" cy="4307418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5FF8-A9AB-4ECE-BD22-015C6EA7BCCA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58304" y="248770"/>
            <a:ext cx="11675394" cy="6343650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BBD9-EE2B-435B-8DA0-E585B756EBDC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10969975" cy="430741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54225"/>
            <a:ext cx="7788275" cy="2387600"/>
          </a:xfrm>
        </p:spPr>
        <p:txBody>
          <a:bodyPr anchor="t">
            <a:normAutofit/>
          </a:bodyPr>
          <a:lstStyle>
            <a:lvl1pPr algn="l">
              <a:defRPr sz="2400" cap="all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BA91-6427-4B75-A109-F62270945E19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5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6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16125"/>
            <a:ext cx="3978275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1729D6-5104-46D4-8FF4-73BB7FBE01C2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20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a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A8B-80CE-41AF-9BEF-B1D9CF02D6AD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b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5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16125"/>
            <a:ext cx="3978275" cy="2387600"/>
          </a:xfrm>
        </p:spPr>
        <p:txBody>
          <a:bodyPr anchor="t">
            <a:normAutofit/>
          </a:bodyPr>
          <a:lstStyle>
            <a:lvl1pPr algn="l">
              <a:defRPr sz="39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6ED73A-3DB2-422B-9CA9-CF6A1F3A815E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17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c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4FA1-2EE7-4CE8-B327-5939691C84DB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d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(1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BED36C-5960-48EB-A283-4AF38C7BA0A5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e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EBDA-8880-4E4E-90F1-3CBF2CED0CD2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Layouts/slideLayoutf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44FAC-9895-4BAB-B00A-818C454E16CC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255" y="263755"/>
            <a:ext cx="1230831" cy="381817"/>
          </a:xfrm>
          <a:blipFill>
            <a:blip r:embed="R15777124165b410c"/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?>
<Relationships xmlns="http://schemas.openxmlformats.org/package/2006/relationships" xmlns:a="http://schemas.openxmlformats.org/drawingml/2006/main" xmlns:adp="http://whatever" xmlns:p="http://schemas.openxmlformats.org/presentationml/2006/main" xmlns:xs="http://www.w3.org/2001/XMLSchema">
	<Relationship Id="rId12" Type="http://schemas.openxmlformats.org/officeDocument/2006/relationships/theme" Target="../theme/theme1.xml"/>
	<Relationship Id="rId1" Type="http://schemas.openxmlformats.org/officeDocument/2006/relationships/slideLayout" Target="../slideLayouts/slideLayout1.xml"/>
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47c0df4c44a244b9" /><Relationship Type="http://schemas.openxmlformats.org/officeDocument/2006/relationships/slideLayout" Target="/ppt/slideLayouts/slideLayout2.xml" Id="R084cb2ed35c541a7" /><Relationship Type="http://schemas.openxmlformats.org/officeDocument/2006/relationships/slideLayout" Target="/ppt/slideLayouts/slideLayout3.xml" Id="Rf3300cee2ba44259" /><Relationship Type="http://schemas.openxmlformats.org/officeDocument/2006/relationships/slideLayout" Target="/ppt/slideLayouts/slideLayout4.xml" Id="R6c616de31b824caa" /><Relationship Type="http://schemas.openxmlformats.org/officeDocument/2006/relationships/slideLayout" Target="/ppt/slideLayouts/slideLayout5.xml" Id="R58ae3e42d3e7450e" /><Relationship Type="http://schemas.openxmlformats.org/officeDocument/2006/relationships/slideLayout" Target="/ppt/slideLayouts/slideLayout6.xml" Id="R5974ff2de6884c36" /><Relationship Type="http://schemas.openxmlformats.org/officeDocument/2006/relationships/slideLayout" Target="/ppt/slideLayouts/slideLayout7.xml" Id="Rc0f34ad68c6c4e0c" /><Relationship Type="http://schemas.openxmlformats.org/officeDocument/2006/relationships/slideLayout" Target="/ppt/slideLayouts/slideLayout8.xml" Id="R10fc218733004270" /><Relationship Type="http://schemas.openxmlformats.org/officeDocument/2006/relationships/slideLayout" Target="/ppt/slideLayouts/slideLayout9.xml" Id="Rae6f1d1ddbb94a7c" /><Relationship Type="http://schemas.openxmlformats.org/officeDocument/2006/relationships/slideLayout" Target="/ppt/slideLayouts/slideLayouta.xml" Id="R73672b66c2864f98" /><Relationship Type="http://schemas.openxmlformats.org/officeDocument/2006/relationships/slideLayout" Target="/ppt/slideLayouts/slideLayoutb.xml" Id="R1d6b7bcd281b488c" /><Relationship Type="http://schemas.openxmlformats.org/officeDocument/2006/relationships/slideLayout" Target="/ppt/slideLayouts/slideLayoutc.xml" Id="Rbceffff940fd4e5f" /><Relationship Type="http://schemas.openxmlformats.org/officeDocument/2006/relationships/slideLayout" Target="/ppt/slideLayouts/slideLayoutd.xml" Id="R9a189cb1717847de" /><Relationship Type="http://schemas.openxmlformats.org/officeDocument/2006/relationships/slideLayout" Target="/ppt/slideLayouts/slideLayoute.xml" Id="Rf6565fc096a841ed" /><Relationship Type="http://schemas.openxmlformats.org/officeDocument/2006/relationships/slideLayout" Target="/ppt/slideLayouts/slideLayoutf.xml" Id="R29007e0436244f05" /><Relationship Type="http://schemas.openxmlformats.org/officeDocument/2006/relationships/slideLayout" Target="/ppt/slideLayouts/slideLayout10.xml" Id="R619babd60d5a4ab0" /><Relationship Type="http://schemas.openxmlformats.org/officeDocument/2006/relationships/slideLayout" Target="/ppt/slideLayouts/slideLayout11.xml" Id="R86f0757323e74956" /><Relationship Type="http://schemas.openxmlformats.org/officeDocument/2006/relationships/slideLayout" Target="/ppt/slideLayouts/slideLayout12.xml" Id="Ra7e5649c63704689" /><Relationship Type="http://schemas.openxmlformats.org/officeDocument/2006/relationships/slideLayout" Target="/ppt/slideLayouts/slideLayout13.xml" Id="R10c4fd8a05814c52" /><Relationship Type="http://schemas.openxmlformats.org/officeDocument/2006/relationships/slideLayout" Target="/ppt/slideLayouts/slideLayout14.xml" Id="R7ffd9e97bbd14939" /><Relationship Type="http://schemas.openxmlformats.org/officeDocument/2006/relationships/slideLayout" Target="/ppt/slideLayouts/slideLayout15.xml" Id="Re6c173cd4775444d" /><Relationship Type="http://schemas.openxmlformats.org/officeDocument/2006/relationships/slideLayout" Target="/ppt/slideLayouts/slideLayout16.xml" Id="R67326d425ed44587" /><Relationship Type="http://schemas.openxmlformats.org/officeDocument/2006/relationships/slideLayout" Target="/ppt/slideLayouts/slideLayout17.xml" Id="R82dc566e67984362" /><Relationship Type="http://schemas.openxmlformats.org/officeDocument/2006/relationships/slideLayout" Target="/ppt/slideLayouts/slideLayout18.xml" Id="R6a3eeb9772c245ef" /></Relationships>
</file>

<file path=ppt/slideMasters/slideMaster1.xml><?xml version="1.0" encoding="utf-8"?>
<p:sldMaster xmlns:a="http://schemas.openxmlformats.org/drawingml/2006/main" xmlns:adp="http://whatever" xmlns:p="http://schemas.openxmlformats.org/presentationml/2006/main" xmlns:r="http://schemas.openxmlformats.org/officeDocument/2006/relationships" xmlns:xs="http://www.w3.org/2001/XMLSchema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2059818"/>
            <a:ext cx="11124701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</a:defRPr>
            </a:lvl1pPr>
          </a:lstStyle>
          <a:p>
            <a:fld id="{0389CD89-0243-462B-8542-D1CC1279D327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00800"/>
            <a:ext cx="1924051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accent6"/>
                </a:solidFill>
              </a:defRPr>
            </a:lvl1pPr>
          </a:lstStyle>
          <a:p>
            <a:r>
              <a:rPr lang="en-GB" dirty="0" err="1"/>
              <a:t>Gendiatur</a:t>
            </a:r>
            <a:r>
              <a:rPr lang="en-GB" dirty="0"/>
              <a:t>,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reiunt</a:t>
            </a:r>
            <a:r>
              <a:rPr lang="en-GB" dirty="0"/>
              <a:t> </a:t>
            </a:r>
            <a:r>
              <a:rPr lang="en-GB" dirty="0" err="1"/>
              <a:t>explabo</a:t>
            </a:r>
            <a:r>
              <a:rPr lang="en-GB" dirty="0"/>
              <a:t>. 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asinctiis</a:t>
            </a:r>
            <a:r>
              <a:rPr lang="en-GB" dirty="0"/>
              <a:t> de </a:t>
            </a:r>
            <a:r>
              <a:rPr lang="en-GB" dirty="0" err="1"/>
              <a:t>vollaccab</a:t>
            </a:r>
            <a:r>
              <a:rPr lang="en-GB" dirty="0"/>
              <a:t> </a:t>
            </a:r>
            <a:r>
              <a:rPr lang="en-GB" dirty="0" err="1"/>
              <a:t>isUnt</a:t>
            </a:r>
            <a:r>
              <a:rPr lang="en-GB" dirty="0"/>
              <a:t> et </a:t>
            </a:r>
            <a:r>
              <a:rPr lang="en-GB" dirty="0" err="1"/>
              <a:t>eos</a:t>
            </a:r>
            <a:r>
              <a:rPr lang="en-GB" dirty="0"/>
              <a:t> </a:t>
            </a:r>
            <a:r>
              <a:rPr lang="en-GB" dirty="0" err="1"/>
              <a:t>quatiandandi</a:t>
            </a:r>
            <a:r>
              <a:rPr lang="en-GB" dirty="0"/>
              <a:t> </a:t>
            </a:r>
            <a:r>
              <a:rPr lang="en-GB" dirty="0" err="1"/>
              <a:t>dellecu</a:t>
            </a:r>
            <a:r>
              <a:rPr lang="en-GB" dirty="0"/>
              <a:t> </a:t>
            </a:r>
            <a:r>
              <a:rPr lang="en-GB" dirty="0" err="1"/>
              <a:t>lluptiist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9a189cb1717847de"/>
    <p:sldLayoutId id="2147483659" r:id="R73672b66c2864f98"/>
    <p:sldLayoutId id="2147483654" r:id="R58ae3e42d3e7450e"/>
    <p:sldLayoutId id="2147483670" r:id="Re6c173cd4775444d"/>
    <p:sldLayoutId id="2147483665" r:id="R619babd60d5a4ab0"/>
    <p:sldLayoutId id="2147483663" r:id="Rf6565fc096a841ed"/>
    <p:sldLayoutId id="2147483656" r:id="Rc0f34ad68c6c4e0c"/>
    <p:sldLayoutId id="2147483651" r:id="R084cb2ed35c541a7"/>
    <p:sldLayoutId id="2147483671" r:id="R67326d425ed44587"/>
    <p:sldLayoutId id="2147483668" r:id="R10c4fd8a05814c52"/>
    <p:sldLayoutId id="2147483664" r:id="R29007e0436244f05"/>
    <p:sldLayoutId id="2147483657" r:id="R10fc218733004270"/>
    <p:sldLayoutId id="2147483652" r:id="Rf3300cee2ba44259"/>
    <p:sldLayoutId id="2147483672" r:id="R82dc566e67984362"/>
    <p:sldLayoutId id="2147483666" r:id="R86f0757323e74956"/>
    <p:sldLayoutId id="2147483660" r:id="R1d6b7bcd281b488c"/>
    <p:sldLayoutId id="2147483658" r:id="Rae6f1d1ddbb94a7c"/>
    <p:sldLayoutId id="2147483653" r:id="R6c616de31b824caa"/>
    <p:sldLayoutId id="2147483669" r:id="R7ffd9e97bbd14939"/>
    <p:sldLayoutId id="2147483661" r:id="Rbceffff940fd4e5f"/>
    <p:sldLayoutId id="2147483655" r:id="R5974ff2de6884c36"/>
    <p:sldLayoutId id="2147483673" r:id="R6a3eeb9772c245ef"/>
    <p:sldLayoutId id="2147483667" r:id="Ra7e5649c6370468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buFont typeface="Sweco Sans 12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6738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7514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Masters/theme/theme2.xml><?xml version="1.0" encoding="utf-8"?>
<a:theme xmlns:a="http://schemas.openxmlformats.org/drawingml/2006/main" name="Sweco_mall_sv_16.9 Sweco Sans">
  <a:themeElements>
    <a:clrScheme name="Sweco gmla">
      <a:dk1>
        <a:srgbClr val="3C4146"/>
      </a:dk1>
      <a:lt1>
        <a:sysClr val="window" lastClr="FFFFFF"/>
      </a:lt1>
      <a:dk2>
        <a:srgbClr val="000000"/>
      </a:dk2>
      <a:lt2>
        <a:srgbClr val="F8F8F8"/>
      </a:lt2>
      <a:accent1>
        <a:srgbClr val="AA8AA5"/>
      </a:accent1>
      <a:accent2>
        <a:srgbClr val="5B5D62"/>
      </a:accent2>
      <a:accent3>
        <a:srgbClr val="AD9844"/>
      </a:accent3>
      <a:accent4>
        <a:srgbClr val="91A9C4"/>
      </a:accent4>
      <a:accent5>
        <a:srgbClr val="EFC3DD"/>
      </a:accent5>
      <a:accent6>
        <a:srgbClr val="A4A6A8"/>
      </a:accent6>
      <a:hlink>
        <a:srgbClr val="A4A6A8"/>
      </a:hlink>
      <a:folHlink>
        <a:srgbClr val="DAD9D6"/>
      </a:folHlink>
    </a:clrScheme>
    <a:fontScheme name="Anpassat 2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88B3F"/>
    </a:custClr>
    <a:custClr name="Muted2">
      <a:srgbClr val="909FB9"/>
    </a:custClr>
    <a:custClr name="Muted3">
      <a:srgbClr val="A87F97"/>
    </a:custClr>
    <a:custClr name="Bright1">
      <a:srgbClr val="DEC45B"/>
    </a:custClr>
    <a:custClr name="Bright2">
      <a:srgbClr val="B5CCEF"/>
    </a:custClr>
    <a:custClr name="Bright3">
      <a:srgbClr val="F9BDD2"/>
    </a:custClr>
    <a:custClr name="Grey1">
      <a:srgbClr val="E2E0DA"/>
    </a:custClr>
    <a:custClr name="Grey2">
      <a:srgbClr val="A4A4A6"/>
    </a:custClr>
    <a:custClr name="Grey3">
      <a:srgbClr val="3F3F41"/>
    </a:custClr>
  </a:custClrLst>
  <a:extLst>
    <a:ext uri="{05A4C25C-085E-4340-85A3-A5531E510DB2}">
      <thm15:themeFamily xmlns:thm15="http://schemas.microsoft.com/office/thememl/2012/main" name="Mallförslag (5).potx" id="{D4387F29-E3F4-40E9-9BCF-D7CFAC771A4D}" vid="{2610EC10-5068-4B5B-ACF1-FD5A88B0D0CB}"/>
    </a:ext>
  </a:extLst>
</a:theme>
</file>

<file path=ppt/slides/_rels/slide4e.xml.rels>&#65279;<?xml version="1.0" encoding="utf-8"?><Relationships xmlns="http://schemas.openxmlformats.org/package/2006/relationships"><Relationship Type="http://schemas.openxmlformats.org/officeDocument/2006/relationships/image" Target="/ppt/media/image2.bin" Id="R0f614a59b0ed47ee" /><Relationship Type="http://schemas.openxmlformats.org/officeDocument/2006/relationships/image" Target="/ppt/media/image3.bin" Id="R5f26f31209dd46bc" /><Relationship Type="http://schemas.openxmlformats.org/officeDocument/2006/relationships/notesSlide" Target="/ppt/notesSlides/notesSlide.xml" Id="Rd32a212859c345a9" /><Relationship Type="http://schemas.openxmlformats.org/officeDocument/2006/relationships/slideLayout" Target="/ppt/slideLayouts/slideLayoutf.xml" Id="R3c9ecfb0897c45e8" /></Relationships>
</file>

<file path=ppt/slides/_rels/slide4f.xml.rels>&#65279;<?xml version="1.0" encoding="utf-8"?><Relationships xmlns="http://schemas.openxmlformats.org/package/2006/relationships"><Relationship Type="http://schemas.openxmlformats.org/officeDocument/2006/relationships/image" Target="/ppt/media/image4.bin" Id="R0fd64d2db9b04ad0" /><Relationship Type="http://schemas.openxmlformats.org/officeDocument/2006/relationships/image" Target="/ppt/media/image3.bin" Id="R54a5f99dd866448a" /><Relationship Type="http://schemas.openxmlformats.org/officeDocument/2006/relationships/slideLayout" Target="/ppt/slideLayouts/slideLayouta.xml" Id="Rb8abda9179be4833" /></Relationships>
</file>

<file path=ppt/slides/_rels/slide50.xml.rels>&#65279;<?xml version="1.0" encoding="utf-8"?><Relationships xmlns="http://schemas.openxmlformats.org/package/2006/relationships"><Relationship Type="http://schemas.openxmlformats.org/officeDocument/2006/relationships/image" Target="/ppt/media/image5.bin" Id="Rb3656566546a4d92" /><Relationship Type="http://schemas.openxmlformats.org/officeDocument/2006/relationships/image" Target="/ppt/media/image3.bin" Id="Rdb7b29bb50bc4fa9" /><Relationship Type="http://schemas.openxmlformats.org/officeDocument/2006/relationships/slideLayout" Target="/ppt/slideLayouts/slideLayouta.xml" Id="R029abb6066924cdf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bf2a398551ba47c9" /><Relationship Type="http://schemas.openxmlformats.org/officeDocument/2006/relationships/chart" Target="/ppt/slides/charts/chart21d.xml" Id="R22c68a41ee464301" /></Relationships>
</file>

<file path=ppt/slides/_rels/slide5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ef9c09fd9de4f6f" /><Relationship Type="http://schemas.openxmlformats.org/officeDocument/2006/relationships/chart" Target="/ppt/slides/charts/chart21e.xml" Id="R1fba690947994828" /></Relationships>
</file>

<file path=ppt/slides/_rels/slide5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54384d50f7584bd5" /></Relationships>
</file>

<file path=ppt/slides/_rels/slide5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a485be904584669" /><Relationship Type="http://schemas.openxmlformats.org/officeDocument/2006/relationships/chart" Target="/ppt/slides/charts/chart21f.xml" Id="Rbbd371687aad417e" /><Relationship Type="http://schemas.openxmlformats.org/officeDocument/2006/relationships/chart" Target="/ppt/slides/charts/chart220.xml" Id="R06f54bdae54f419d" /><Relationship Type="http://schemas.openxmlformats.org/officeDocument/2006/relationships/chart" Target="/ppt/slides/charts/chart221.xml" Id="Rad1f0b978d55482c" /><Relationship Type="http://schemas.openxmlformats.org/officeDocument/2006/relationships/chart" Target="/ppt/slides/charts/chart222.xml" Id="R3fe029d989d940fd" /><Relationship Type="http://schemas.openxmlformats.org/officeDocument/2006/relationships/chart" Target="/ppt/slides/charts/chart223.xml" Id="R5b0324ce59134aa4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dfa024b040a4d63" /><Relationship Type="http://schemas.openxmlformats.org/officeDocument/2006/relationships/chart" Target="/ppt/slides/charts/chart224.xml" Id="R1278b3c4ab4f480d" /><Relationship Type="http://schemas.openxmlformats.org/officeDocument/2006/relationships/chart" Target="/ppt/slides/charts/chart225.xml" Id="R8b48ca09f2ae4816" /><Relationship Type="http://schemas.openxmlformats.org/officeDocument/2006/relationships/chart" Target="/ppt/slides/charts/chart226.xml" Id="R1c0ec052bdd542f0" /><Relationship Type="http://schemas.openxmlformats.org/officeDocument/2006/relationships/chart" Target="/ppt/slides/charts/chart227.xml" Id="R67e3f7dd1f27476f" /><Relationship Type="http://schemas.openxmlformats.org/officeDocument/2006/relationships/chart" Target="/ppt/slides/charts/chart228.xml" Id="Re0e3e8ad84e24cbf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bc994c8207244350" /><Relationship Type="http://schemas.openxmlformats.org/officeDocument/2006/relationships/chart" Target="/ppt/slides/charts/chart229.xml" Id="R71a20cb3df93488b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b8286b34bda4aeb" /><Relationship Type="http://schemas.openxmlformats.org/officeDocument/2006/relationships/chart" Target="/ppt/slides/charts/chart22a.xml" Id="Ra1bb7571ce5541d9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9d7fd89f25414f16" /></Relationships>
</file>

<file path=ppt/slides/_rels/slide5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b5e2c239103e4b5b" /><Relationship Type="http://schemas.openxmlformats.org/officeDocument/2006/relationships/chart" Target="/ppt/slides/charts/chart22b.xml" Id="R6b16a4b46b094a5d" /></Relationships>
</file>

<file path=ppt/slides/_rels/slide5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2d8581162464c94" /></Relationships>
</file>

<file path=ppt/slides/_rels/slide5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e71ab67f2f774194" /><Relationship Type="http://schemas.openxmlformats.org/officeDocument/2006/relationships/chart" Target="/ppt/slides/charts/chart22c.xml" Id="Rff9640f6fdbc4cf5" /></Relationships>
</file>

<file path=ppt/slides/_rels/slide5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819b3bdfbd640c5" /><Relationship Type="http://schemas.openxmlformats.org/officeDocument/2006/relationships/chart" Target="/ppt/slides/charts/chart22d.xml" Id="R157f49e42fea4f6f" /><Relationship Type="http://schemas.openxmlformats.org/officeDocument/2006/relationships/chart" Target="/ppt/slides/charts/chart22e.xml" Id="R5877f65d723a43e6" /></Relationships>
</file>

<file path=ppt/slides/_rels/slide5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3b2f44f2e3104b5b" /><Relationship Type="http://schemas.openxmlformats.org/officeDocument/2006/relationships/chart" Target="/ppt/slides/charts/chart22f.xml" Id="R0b07896a18ac4d7b" /><Relationship Type="http://schemas.openxmlformats.org/officeDocument/2006/relationships/chart" Target="/ppt/slides/charts/chart230.xml" Id="Rba5c9b6be6e14cf8" /></Relationships>
</file>

<file path=ppt/slides/_rels/slide5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42ee1d0a82548fc" /><Relationship Type="http://schemas.openxmlformats.org/officeDocument/2006/relationships/chart" Target="/ppt/slides/charts/chart231.xml" Id="Rcccca35c952f4b02" /><Relationship Type="http://schemas.openxmlformats.org/officeDocument/2006/relationships/chart" Target="/ppt/slides/charts/chart232.xml" Id="Rb531b7cd85b449ee" /></Relationships>
</file>

<file path=ppt/slides/_rels/slide5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bb19572413544b53" /><Relationship Type="http://schemas.openxmlformats.org/officeDocument/2006/relationships/chart" Target="/ppt/slides/charts/chart233.xml" Id="R48516c2846974ebd" /><Relationship Type="http://schemas.openxmlformats.org/officeDocument/2006/relationships/chart" Target="/ppt/slides/charts/chart234.xml" Id="Rbdebd8faba344de5" /></Relationships>
</file>

<file path=ppt/slides/_rels/slide6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3514934856934c47" /><Relationship Type="http://schemas.openxmlformats.org/officeDocument/2006/relationships/chart" Target="/ppt/slides/charts/chart235.xml" Id="R264e3d04a9ce443d" /><Relationship Type="http://schemas.openxmlformats.org/officeDocument/2006/relationships/chart" Target="/ppt/slides/charts/chart236.xml" Id="R6bcc84bdca724aa6" /></Relationships>
</file>

<file path=ppt/slides/_rels/slide6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8e901052930b4070" /><Relationship Type="http://schemas.openxmlformats.org/officeDocument/2006/relationships/chart" Target="/ppt/slides/charts/chart237.xml" Id="Rcd2773c1056547a1" /><Relationship Type="http://schemas.openxmlformats.org/officeDocument/2006/relationships/chart" Target="/ppt/slides/charts/chart238.xml" Id="R6794872e87da48d4" /></Relationships>
</file>

<file path=ppt/slides/_rels/slide6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6814868d59c24c97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ca7aa01d8954cd4" /><Relationship Type="http://schemas.openxmlformats.org/officeDocument/2006/relationships/chart" Target="/ppt/slides/charts/chart239.xml" Id="R77e6d3f19e8b47d6" /><Relationship Type="http://schemas.openxmlformats.org/officeDocument/2006/relationships/chart" Target="/ppt/slides/charts/chart23a.xml" Id="R93dc8acd38954d73" /><Relationship Type="http://schemas.openxmlformats.org/officeDocument/2006/relationships/chart" Target="/ppt/slides/charts/chart23b.xml" Id="R84db24a3dffc4fbe" /><Relationship Type="http://schemas.openxmlformats.org/officeDocument/2006/relationships/chart" Target="/ppt/slides/charts/chart23c.xml" Id="R50d8ab3e0a304754" /><Relationship Type="http://schemas.openxmlformats.org/officeDocument/2006/relationships/chart" Target="/ppt/slides/charts/chart23d.xml" Id="R8eaafcc4e26a4da7" /><Relationship Type="http://schemas.openxmlformats.org/officeDocument/2006/relationships/chart" Target="/ppt/slides/charts/chart23e.xml" Id="R7bdd20bcb0c442ac" /><Relationship Type="http://schemas.openxmlformats.org/officeDocument/2006/relationships/chart" Target="/ppt/slides/charts/chart23f.xml" Id="R25dc26b8f6ec4679" /><Relationship Type="http://schemas.openxmlformats.org/officeDocument/2006/relationships/chart" Target="/ppt/slides/charts/chart240.xml" Id="R6fd79ecb87474faa" /><Relationship Type="http://schemas.openxmlformats.org/officeDocument/2006/relationships/chart" Target="/ppt/slides/charts/chart241.xml" Id="Ra15bbc3d92f346a0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5134d34d32c04050" /><Relationship Type="http://schemas.openxmlformats.org/officeDocument/2006/relationships/chart" Target="/ppt/slides/charts/chart242.xml" Id="R18887f40a2384cef" /><Relationship Type="http://schemas.openxmlformats.org/officeDocument/2006/relationships/chart" Target="/ppt/slides/charts/chart243.xml" Id="R8092a2a8864f43f4" /><Relationship Type="http://schemas.openxmlformats.org/officeDocument/2006/relationships/chart" Target="/ppt/slides/charts/chart244.xml" Id="Re898f6facfdd40e1" /><Relationship Type="http://schemas.openxmlformats.org/officeDocument/2006/relationships/chart" Target="/ppt/slides/charts/chart245.xml" Id="Re001455ae3aa4ea0" /><Relationship Type="http://schemas.openxmlformats.org/officeDocument/2006/relationships/chart" Target="/ppt/slides/charts/chart246.xml" Id="Rc882c78c66ee46f2" /><Relationship Type="http://schemas.openxmlformats.org/officeDocument/2006/relationships/chart" Target="/ppt/slides/charts/chart247.xml" Id="Rfd7ef924455c4dbd" /><Relationship Type="http://schemas.openxmlformats.org/officeDocument/2006/relationships/chart" Target="/ppt/slides/charts/chart248.xml" Id="Rafc8729a51684e88" /><Relationship Type="http://schemas.openxmlformats.org/officeDocument/2006/relationships/chart" Target="/ppt/slides/charts/chart249.xml" Id="R98ccf11574f44a88" /><Relationship Type="http://schemas.openxmlformats.org/officeDocument/2006/relationships/chart" Target="/ppt/slides/charts/chart24a.xml" Id="Ra8e817ed31904308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b26de33de994db7" /><Relationship Type="http://schemas.openxmlformats.org/officeDocument/2006/relationships/chart" Target="/ppt/slides/charts/chart24b.xml" Id="Rd828021c5d644412" /><Relationship Type="http://schemas.openxmlformats.org/officeDocument/2006/relationships/chart" Target="/ppt/slides/charts/chart24c.xml" Id="Rad8ed7ab540c47f3" /><Relationship Type="http://schemas.openxmlformats.org/officeDocument/2006/relationships/chart" Target="/ppt/slides/charts/chart24d.xml" Id="R428de2d376044c76" /><Relationship Type="http://schemas.openxmlformats.org/officeDocument/2006/relationships/chart" Target="/ppt/slides/charts/chart24e.xml" Id="R1685962dd166434c" /><Relationship Type="http://schemas.openxmlformats.org/officeDocument/2006/relationships/chart" Target="/ppt/slides/charts/chart24f.xml" Id="R66e2a4c85cbd45f1" /><Relationship Type="http://schemas.openxmlformats.org/officeDocument/2006/relationships/chart" Target="/ppt/slides/charts/chart250.xml" Id="R40af2978bb084c82" /><Relationship Type="http://schemas.openxmlformats.org/officeDocument/2006/relationships/chart" Target="/ppt/slides/charts/chart251.xml" Id="R07ca10be550b4720" /><Relationship Type="http://schemas.openxmlformats.org/officeDocument/2006/relationships/chart" Target="/ppt/slides/charts/chart252.xml" Id="R9d27bf4a31e14c5f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3f373433baf04edd" /><Relationship Type="http://schemas.openxmlformats.org/officeDocument/2006/relationships/chart" Target="/ppt/slides/charts/chart253.xml" Id="R41a6ae2aca81400e" /><Relationship Type="http://schemas.openxmlformats.org/officeDocument/2006/relationships/chart" Target="/ppt/slides/charts/chart254.xml" Id="R1fcffb94345a4e33" /><Relationship Type="http://schemas.openxmlformats.org/officeDocument/2006/relationships/chart" Target="/ppt/slides/charts/chart255.xml" Id="R842de00319ea422f" /><Relationship Type="http://schemas.openxmlformats.org/officeDocument/2006/relationships/chart" Target="/ppt/slides/charts/chart256.xml" Id="R68b9696f2ef84eee" /><Relationship Type="http://schemas.openxmlformats.org/officeDocument/2006/relationships/chart" Target="/ppt/slides/charts/chart257.xml" Id="Rea27b6dc2fae4a02" /><Relationship Type="http://schemas.openxmlformats.org/officeDocument/2006/relationships/chart" Target="/ppt/slides/charts/chart258.xml" Id="Ra369d6542afd4d7e" /><Relationship Type="http://schemas.openxmlformats.org/officeDocument/2006/relationships/chart" Target="/ppt/slides/charts/chart259.xml" Id="R6fa6dda467244343" /><Relationship Type="http://schemas.openxmlformats.org/officeDocument/2006/relationships/chart" Target="/ppt/slides/charts/chart25a.xml" Id="R500b505233d34dce" /></Relationships>
</file>

<file path=ppt/slides/_rels/slide6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327911907cf14370" /><Relationship Type="http://schemas.openxmlformats.org/officeDocument/2006/relationships/chart" Target="/ppt/slides/charts/chart25b.xml" Id="R4df15cb02d5342f6" /><Relationship Type="http://schemas.openxmlformats.org/officeDocument/2006/relationships/chart" Target="/ppt/slides/charts/chart25c.xml" Id="Re156f8f3f4e84e5b" /><Relationship Type="http://schemas.openxmlformats.org/officeDocument/2006/relationships/chart" Target="/ppt/slides/charts/chart25d.xml" Id="R6aa9e04d257941ab" /><Relationship Type="http://schemas.openxmlformats.org/officeDocument/2006/relationships/chart" Target="/ppt/slides/charts/chart25e.xml" Id="Rb51a8d42691543b4" /><Relationship Type="http://schemas.openxmlformats.org/officeDocument/2006/relationships/chart" Target="/ppt/slides/charts/chart25f.xml" Id="R7fbaa12442ec4fd6" /><Relationship Type="http://schemas.openxmlformats.org/officeDocument/2006/relationships/chart" Target="/ppt/slides/charts/chart260.xml" Id="R0728553c1b274363" /><Relationship Type="http://schemas.openxmlformats.org/officeDocument/2006/relationships/chart" Target="/ppt/slides/charts/chart261.xml" Id="Re9238601931b4e47" /><Relationship Type="http://schemas.openxmlformats.org/officeDocument/2006/relationships/chart" Target="/ppt/slides/charts/chart262.xml" Id="R72ec7ab8043346d8" /></Relationships>
</file>

<file path=ppt/slides/_rels/slide6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77e0cc8c8cc4e19" /><Relationship Type="http://schemas.openxmlformats.org/officeDocument/2006/relationships/chart" Target="/ppt/slides/charts/chart263.xml" Id="Rdde25889f9e84612" /><Relationship Type="http://schemas.openxmlformats.org/officeDocument/2006/relationships/chart" Target="/ppt/slides/charts/chart264.xml" Id="Reb256dc009f54202" /><Relationship Type="http://schemas.openxmlformats.org/officeDocument/2006/relationships/chart" Target="/ppt/slides/charts/chart265.xml" Id="R0664431f5b034745" /><Relationship Type="http://schemas.openxmlformats.org/officeDocument/2006/relationships/chart" Target="/ppt/slides/charts/chart266.xml" Id="R2343c3c081f54862" /><Relationship Type="http://schemas.openxmlformats.org/officeDocument/2006/relationships/chart" Target="/ppt/slides/charts/chart267.xml" Id="R532f27b413544405" /><Relationship Type="http://schemas.openxmlformats.org/officeDocument/2006/relationships/chart" Target="/ppt/slides/charts/chart268.xml" Id="Rc0aef7c1b9ea4d93" /><Relationship Type="http://schemas.openxmlformats.org/officeDocument/2006/relationships/chart" Target="/ppt/slides/charts/chart269.xml" Id="Rbe4b03868f0d473c" /><Relationship Type="http://schemas.openxmlformats.org/officeDocument/2006/relationships/chart" Target="/ppt/slides/charts/chart26a.xml" Id="Rb2cf817a17164952" /></Relationships>
</file>

<file path=ppt/slides/_rels/slide6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fc4fb6ff916e40b6" /><Relationship Type="http://schemas.openxmlformats.org/officeDocument/2006/relationships/chart" Target="/ppt/slides/charts/chart26b.xml" Id="R704be7f974a943cd" /><Relationship Type="http://schemas.openxmlformats.org/officeDocument/2006/relationships/chart" Target="/ppt/slides/charts/chart26c.xml" Id="R9b82e29090ca4b43" /><Relationship Type="http://schemas.openxmlformats.org/officeDocument/2006/relationships/chart" Target="/ppt/slides/charts/chart26d.xml" Id="R5139137fac8d44a2" /><Relationship Type="http://schemas.openxmlformats.org/officeDocument/2006/relationships/chart" Target="/ppt/slides/charts/chart26e.xml" Id="R76ca4b4792eb450f" /><Relationship Type="http://schemas.openxmlformats.org/officeDocument/2006/relationships/chart" Target="/ppt/slides/charts/chart26f.xml" Id="R8ada0aed4d754572" /><Relationship Type="http://schemas.openxmlformats.org/officeDocument/2006/relationships/chart" Target="/ppt/slides/charts/chart270.xml" Id="Rfb9f13f16c0c4869" /><Relationship Type="http://schemas.openxmlformats.org/officeDocument/2006/relationships/chart" Target="/ppt/slides/charts/chart271.xml" Id="R326baef0c7cd43a8" /><Relationship Type="http://schemas.openxmlformats.org/officeDocument/2006/relationships/chart" Target="/ppt/slides/charts/chart272.xml" Id="Rf47a62b03a9d4569" /></Relationships>
</file>

<file path=ppt/slides/_rels/slide6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a423bb870ab4b8d" /><Relationship Type="http://schemas.openxmlformats.org/officeDocument/2006/relationships/chart" Target="/ppt/slides/charts/chart273.xml" Id="Rcb7f2b76f7964e51" /><Relationship Type="http://schemas.openxmlformats.org/officeDocument/2006/relationships/chart" Target="/ppt/slides/charts/chart274.xml" Id="Re5033594e64447f4" /><Relationship Type="http://schemas.openxmlformats.org/officeDocument/2006/relationships/chart" Target="/ppt/slides/charts/chart275.xml" Id="R0ac5fecb92f8460e" /><Relationship Type="http://schemas.openxmlformats.org/officeDocument/2006/relationships/chart" Target="/ppt/slides/charts/chart276.xml" Id="Rb21264e687394987" /><Relationship Type="http://schemas.openxmlformats.org/officeDocument/2006/relationships/chart" Target="/ppt/slides/charts/chart277.xml" Id="Rb3ec4c7fefb441a7" /><Relationship Type="http://schemas.openxmlformats.org/officeDocument/2006/relationships/chart" Target="/ppt/slides/charts/chart278.xml" Id="R0268969bc85d4278" /><Relationship Type="http://schemas.openxmlformats.org/officeDocument/2006/relationships/chart" Target="/ppt/slides/charts/chart279.xml" Id="R7dfa2152b32940c6" /><Relationship Type="http://schemas.openxmlformats.org/officeDocument/2006/relationships/chart" Target="/ppt/slides/charts/chart27a.xml" Id="Recb304b75de04fe1" /></Relationships>
</file>

<file path=ppt/slides/_rels/slide6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9a7c5c09da1e4ffe" /><Relationship Type="http://schemas.openxmlformats.org/officeDocument/2006/relationships/chart" Target="/ppt/slides/charts/chart27b.xml" Id="Rcaca45a81d5b42b5" /><Relationship Type="http://schemas.openxmlformats.org/officeDocument/2006/relationships/chart" Target="/ppt/slides/charts/chart27c.xml" Id="Rd3b34ec699c847ff" /><Relationship Type="http://schemas.openxmlformats.org/officeDocument/2006/relationships/chart" Target="/ppt/slides/charts/chart27d.xml" Id="R1006376d697741b1" /><Relationship Type="http://schemas.openxmlformats.org/officeDocument/2006/relationships/chart" Target="/ppt/slides/charts/chart27e.xml" Id="Rea7c8a673be64898" /><Relationship Type="http://schemas.openxmlformats.org/officeDocument/2006/relationships/chart" Target="/ppt/slides/charts/chart27f.xml" Id="R75543d7c14b64c51" /><Relationship Type="http://schemas.openxmlformats.org/officeDocument/2006/relationships/chart" Target="/ppt/slides/charts/chart280.xml" Id="Rc144d13d41cd44c7" /><Relationship Type="http://schemas.openxmlformats.org/officeDocument/2006/relationships/chart" Target="/ppt/slides/charts/chart281.xml" Id="R7e5c9126c5494717" /><Relationship Type="http://schemas.openxmlformats.org/officeDocument/2006/relationships/chart" Target="/ppt/slides/charts/chart282.xml" Id="R45c0bcc3fb274f6c" /><Relationship Type="http://schemas.openxmlformats.org/officeDocument/2006/relationships/chart" Target="/ppt/slides/charts/chart283.xml" Id="Rbefeca0daf084976" /></Relationships>
</file>

<file path=ppt/slides/_rels/slide6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7d9f626f969f40a6" /><Relationship Type="http://schemas.openxmlformats.org/officeDocument/2006/relationships/chart" Target="/ppt/slides/charts/chart284.xml" Id="Rfc2f891ef7cd4f93" /><Relationship Type="http://schemas.openxmlformats.org/officeDocument/2006/relationships/chart" Target="/ppt/slides/charts/chart285.xml" Id="R2769226e04c84ae1" /><Relationship Type="http://schemas.openxmlformats.org/officeDocument/2006/relationships/chart" Target="/ppt/slides/charts/chart286.xml" Id="R44afc102c7ac4476" /><Relationship Type="http://schemas.openxmlformats.org/officeDocument/2006/relationships/chart" Target="/ppt/slides/charts/chart287.xml" Id="R33cda6de882f4bac" /><Relationship Type="http://schemas.openxmlformats.org/officeDocument/2006/relationships/chart" Target="/ppt/slides/charts/chart288.xml" Id="R48fc7b335acb4f3e" /><Relationship Type="http://schemas.openxmlformats.org/officeDocument/2006/relationships/chart" Target="/ppt/slides/charts/chart289.xml" Id="R254156812d154a12" /><Relationship Type="http://schemas.openxmlformats.org/officeDocument/2006/relationships/chart" Target="/ppt/slides/charts/chart28a.xml" Id="R4ba5602658ee4354" /><Relationship Type="http://schemas.openxmlformats.org/officeDocument/2006/relationships/chart" Target="/ppt/slides/charts/chart28b.xml" Id="R1d77918d6f424bb4" /><Relationship Type="http://schemas.openxmlformats.org/officeDocument/2006/relationships/chart" Target="/ppt/slides/charts/chart28c.xml" Id="R7ae63976b7e84f33" /></Relationships>
</file>

<file path=ppt/slides/_rels/slide6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7d10397601740de" /><Relationship Type="http://schemas.openxmlformats.org/officeDocument/2006/relationships/chart" Target="/ppt/slides/charts/chart28d.xml" Id="R4209d509512144da" /><Relationship Type="http://schemas.openxmlformats.org/officeDocument/2006/relationships/chart" Target="/ppt/slides/charts/chart28e.xml" Id="R53fb9255ee0b4aaf" /><Relationship Type="http://schemas.openxmlformats.org/officeDocument/2006/relationships/chart" Target="/ppt/slides/charts/chart28f.xml" Id="Rc665fc5f99304083" /><Relationship Type="http://schemas.openxmlformats.org/officeDocument/2006/relationships/chart" Target="/ppt/slides/charts/chart290.xml" Id="Rb6a781776a404642" /><Relationship Type="http://schemas.openxmlformats.org/officeDocument/2006/relationships/chart" Target="/ppt/slides/charts/chart291.xml" Id="R13e27b015f044b8e" /><Relationship Type="http://schemas.openxmlformats.org/officeDocument/2006/relationships/chart" Target="/ppt/slides/charts/chart292.xml" Id="R51fc875bcae94580" /><Relationship Type="http://schemas.openxmlformats.org/officeDocument/2006/relationships/chart" Target="/ppt/slides/charts/chart293.xml" Id="R831e12a9003749a1" /><Relationship Type="http://schemas.openxmlformats.org/officeDocument/2006/relationships/chart" Target="/ppt/slides/charts/chart294.xml" Id="R63ea82efe6a04668" /><Relationship Type="http://schemas.openxmlformats.org/officeDocument/2006/relationships/chart" Target="/ppt/slides/charts/chart295.xml" Id="R3df701320b6f4d18" /></Relationships>
</file>

<file path=ppt/slides/_rels/slide6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eb3005e855e24a87" /><Relationship Type="http://schemas.openxmlformats.org/officeDocument/2006/relationships/chart" Target="/ppt/slides/charts/chart296.xml" Id="R516382fc40a34b0b" /><Relationship Type="http://schemas.openxmlformats.org/officeDocument/2006/relationships/chart" Target="/ppt/slides/charts/chart297.xml" Id="R5f81eaf1ab574276" /><Relationship Type="http://schemas.openxmlformats.org/officeDocument/2006/relationships/chart" Target="/ppt/slides/charts/chart298.xml" Id="R6c70b9f9db8e4ea2" /><Relationship Type="http://schemas.openxmlformats.org/officeDocument/2006/relationships/chart" Target="/ppt/slides/charts/chart299.xml" Id="R0908a372de284fd7" /><Relationship Type="http://schemas.openxmlformats.org/officeDocument/2006/relationships/chart" Target="/ppt/slides/charts/chart29a.xml" Id="R01a593a1b92147ff" /><Relationship Type="http://schemas.openxmlformats.org/officeDocument/2006/relationships/chart" Target="/ppt/slides/charts/chart29b.xml" Id="R4a4ef3865f814047" /><Relationship Type="http://schemas.openxmlformats.org/officeDocument/2006/relationships/chart" Target="/ppt/slides/charts/chart29c.xml" Id="R3cb4e8999ef34399" /><Relationship Type="http://schemas.openxmlformats.org/officeDocument/2006/relationships/chart" Target="/ppt/slides/charts/chart29d.xml" Id="R32b97200ea2148bd" /><Relationship Type="http://schemas.openxmlformats.org/officeDocument/2006/relationships/chart" Target="/ppt/slides/charts/chart29e.xml" Id="Rf2894ae05f814f75" /></Relationships>
</file>

<file path=ppt/slides/_rels/slide6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5e06d6749c024460" /><Relationship Type="http://schemas.openxmlformats.org/officeDocument/2006/relationships/chart" Target="/ppt/slides/charts/chart29f.xml" Id="R3e36f5be8b824456" /><Relationship Type="http://schemas.openxmlformats.org/officeDocument/2006/relationships/chart" Target="/ppt/slides/charts/chart2a0.xml" Id="R18bbfabfbe484b85" /><Relationship Type="http://schemas.openxmlformats.org/officeDocument/2006/relationships/chart" Target="/ppt/slides/charts/chart2a1.xml" Id="R1d4d824a077949b4" /><Relationship Type="http://schemas.openxmlformats.org/officeDocument/2006/relationships/chart" Target="/ppt/slides/charts/chart2a2.xml" Id="R5690c09ad8dd4efc" /><Relationship Type="http://schemas.openxmlformats.org/officeDocument/2006/relationships/chart" Target="/ppt/slides/charts/chart2a3.xml" Id="Rbbc7aada10994633" /><Relationship Type="http://schemas.openxmlformats.org/officeDocument/2006/relationships/chart" Target="/ppt/slides/charts/chart2a4.xml" Id="R5a77cb997f5a45ae" /><Relationship Type="http://schemas.openxmlformats.org/officeDocument/2006/relationships/chart" Target="/ppt/slides/charts/chart2a5.xml" Id="R684c2e289b3a484a" /><Relationship Type="http://schemas.openxmlformats.org/officeDocument/2006/relationships/chart" Target="/ppt/slides/charts/chart2a6.xml" Id="R9d2990f5adb44a8a" /></Relationships>
</file>

<file path=ppt/slides/_rels/slide7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4d9f5c0781f45f2" /><Relationship Type="http://schemas.openxmlformats.org/officeDocument/2006/relationships/chart" Target="/ppt/slides/charts/chart2a7.xml" Id="R04e6e8c13e7d4cd4" /><Relationship Type="http://schemas.openxmlformats.org/officeDocument/2006/relationships/chart" Target="/ppt/slides/charts/chart2a8.xml" Id="Rb78098d17f00423a" /><Relationship Type="http://schemas.openxmlformats.org/officeDocument/2006/relationships/chart" Target="/ppt/slides/charts/chart2a9.xml" Id="Rf42d6bbb188b489e" /><Relationship Type="http://schemas.openxmlformats.org/officeDocument/2006/relationships/chart" Target="/ppt/slides/charts/chart2aa.xml" Id="Rfcffeed275cd424f" /><Relationship Type="http://schemas.openxmlformats.org/officeDocument/2006/relationships/chart" Target="/ppt/slides/charts/chart2ab.xml" Id="R45f3a00a0a1d4275" /><Relationship Type="http://schemas.openxmlformats.org/officeDocument/2006/relationships/chart" Target="/ppt/slides/charts/chart2ac.xml" Id="R93249c2916ce4bab" /><Relationship Type="http://schemas.openxmlformats.org/officeDocument/2006/relationships/chart" Target="/ppt/slides/charts/chart2ad.xml" Id="Rf79d48f54c204361" /><Relationship Type="http://schemas.openxmlformats.org/officeDocument/2006/relationships/chart" Target="/ppt/slides/charts/chart2ae.xml" Id="R145ed0b098464542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408a22ff399b47c2" /><Relationship Type="http://schemas.openxmlformats.org/officeDocument/2006/relationships/chart" Target="/ppt/slides/charts/chart2af.xml" Id="R601213659f1d4707" /><Relationship Type="http://schemas.openxmlformats.org/officeDocument/2006/relationships/chart" Target="/ppt/slides/charts/chart2b0.xml" Id="R8d723b92f3fa4139" /><Relationship Type="http://schemas.openxmlformats.org/officeDocument/2006/relationships/chart" Target="/ppt/slides/charts/chart2b1.xml" Id="Raf676375934246a4" /><Relationship Type="http://schemas.openxmlformats.org/officeDocument/2006/relationships/chart" Target="/ppt/slides/charts/chart2b2.xml" Id="Rb28d6ea9250f4ab0" /><Relationship Type="http://schemas.openxmlformats.org/officeDocument/2006/relationships/chart" Target="/ppt/slides/charts/chart2b3.xml" Id="Rbeda1c58eded4975" /><Relationship Type="http://schemas.openxmlformats.org/officeDocument/2006/relationships/chart" Target="/ppt/slides/charts/chart2b4.xml" Id="R5e736aad7abd4c41" /><Relationship Type="http://schemas.openxmlformats.org/officeDocument/2006/relationships/chart" Target="/ppt/slides/charts/chart2b5.xml" Id="R33359760aaa34b5d" /><Relationship Type="http://schemas.openxmlformats.org/officeDocument/2006/relationships/chart" Target="/ppt/slides/charts/chart2b6.xml" Id="R21bcd77fcd7b4337" /></Relationships>
</file>

<file path=ppt/slides/_rels/slide7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06b80ea1d63949c0" /><Relationship Type="http://schemas.openxmlformats.org/officeDocument/2006/relationships/chart" Target="/ppt/slides/charts/chart2b7.xml" Id="R4edd1e475aad4aee" /><Relationship Type="http://schemas.openxmlformats.org/officeDocument/2006/relationships/chart" Target="/ppt/slides/charts/chart2b8.xml" Id="R6792ba5cca584620" /><Relationship Type="http://schemas.openxmlformats.org/officeDocument/2006/relationships/chart" Target="/ppt/slides/charts/chart2b9.xml" Id="R021ec53651b442d5" /><Relationship Type="http://schemas.openxmlformats.org/officeDocument/2006/relationships/chart" Target="/ppt/slides/charts/chart2ba.xml" Id="R4037fdd02327427c" /><Relationship Type="http://schemas.openxmlformats.org/officeDocument/2006/relationships/chart" Target="/ppt/slides/charts/chart2bb.xml" Id="Rd504480960164987" /><Relationship Type="http://schemas.openxmlformats.org/officeDocument/2006/relationships/chart" Target="/ppt/slides/charts/chart2bc.xml" Id="Rba877007aa694b2b" /><Relationship Type="http://schemas.openxmlformats.org/officeDocument/2006/relationships/chart" Target="/ppt/slides/charts/chart2bd.xml" Id="R25fcb53f2e2e4628" /><Relationship Type="http://schemas.openxmlformats.org/officeDocument/2006/relationships/chart" Target="/ppt/slides/charts/chart2be.xml" Id="R226d74863a0b4799" /></Relationships>
</file>

<file path=ppt/slides/_rels/slide7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1d4d560530d345ff" /><Relationship Type="http://schemas.openxmlformats.org/officeDocument/2006/relationships/chart" Target="/ppt/slides/charts/chart2bf.xml" Id="Re512a9ed5b6d4621" /><Relationship Type="http://schemas.openxmlformats.org/officeDocument/2006/relationships/chart" Target="/ppt/slides/charts/chart2c0.xml" Id="R5ab5a13e25764709" /><Relationship Type="http://schemas.openxmlformats.org/officeDocument/2006/relationships/chart" Target="/ppt/slides/charts/chart2c1.xml" Id="R99fb86be2a8b47c1" /><Relationship Type="http://schemas.openxmlformats.org/officeDocument/2006/relationships/chart" Target="/ppt/slides/charts/chart2c2.xml" Id="R51ee260819a245c8" /><Relationship Type="http://schemas.openxmlformats.org/officeDocument/2006/relationships/chart" Target="/ppt/slides/charts/chart2c3.xml" Id="Raca8d8dfdf5a4bbf" /><Relationship Type="http://schemas.openxmlformats.org/officeDocument/2006/relationships/chart" Target="/ppt/slides/charts/chart2c4.xml" Id="R511af58206734f88" /><Relationship Type="http://schemas.openxmlformats.org/officeDocument/2006/relationships/chart" Target="/ppt/slides/charts/chart2c5.xml" Id="Reddc28843161455a" /><Relationship Type="http://schemas.openxmlformats.org/officeDocument/2006/relationships/chart" Target="/ppt/slides/charts/chart2c6.xml" Id="R1fd9bfe3874f4d8c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d51842fd59f41c3" /><Relationship Type="http://schemas.openxmlformats.org/officeDocument/2006/relationships/chart" Target="/ppt/slides/charts/chart2c7.xml" Id="R76c66a6d436e4b31" /><Relationship Type="http://schemas.openxmlformats.org/officeDocument/2006/relationships/chart" Target="/ppt/slides/charts/chart2c8.xml" Id="Rce29416d1fff4660" /><Relationship Type="http://schemas.openxmlformats.org/officeDocument/2006/relationships/chart" Target="/ppt/slides/charts/chart2c9.xml" Id="Rcb67a9af2dec4aaa" /><Relationship Type="http://schemas.openxmlformats.org/officeDocument/2006/relationships/chart" Target="/ppt/slides/charts/chart2ca.xml" Id="R69bc8270c1714fa4" /><Relationship Type="http://schemas.openxmlformats.org/officeDocument/2006/relationships/chart" Target="/ppt/slides/charts/chart2cb.xml" Id="R22f8dbac59194702" /><Relationship Type="http://schemas.openxmlformats.org/officeDocument/2006/relationships/chart" Target="/ppt/slides/charts/chart2cc.xml" Id="R94df3bb038714c3c" /><Relationship Type="http://schemas.openxmlformats.org/officeDocument/2006/relationships/chart" Target="/ppt/slides/charts/chart2cd.xml" Id="Rc6553eb18c7e476d" /></Relationships>
</file>

<file path=ppt/slides/_rels/slide7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16e58e580ae9476a" /><Relationship Type="http://schemas.openxmlformats.org/officeDocument/2006/relationships/chart" Target="/ppt/slides/charts/chart2ce.xml" Id="R78f9c80624834ae6" /><Relationship Type="http://schemas.openxmlformats.org/officeDocument/2006/relationships/chart" Target="/ppt/slides/charts/chart2cf.xml" Id="R4b92fcc7eeaa447e" /><Relationship Type="http://schemas.openxmlformats.org/officeDocument/2006/relationships/chart" Target="/ppt/slides/charts/chart2d0.xml" Id="R72f88a6cbae543df" /><Relationship Type="http://schemas.openxmlformats.org/officeDocument/2006/relationships/chart" Target="/ppt/slides/charts/chart2d1.xml" Id="R1aa9b1d3073f40d2" /><Relationship Type="http://schemas.openxmlformats.org/officeDocument/2006/relationships/chart" Target="/ppt/slides/charts/chart2d2.xml" Id="R690df883ebe64cd3" /><Relationship Type="http://schemas.openxmlformats.org/officeDocument/2006/relationships/chart" Target="/ppt/slides/charts/chart2d3.xml" Id="R4b77f33d37264189" /><Relationship Type="http://schemas.openxmlformats.org/officeDocument/2006/relationships/chart" Target="/ppt/slides/charts/chart2d4.xml" Id="Rb6fe4592c9644e55" /><Relationship Type="http://schemas.openxmlformats.org/officeDocument/2006/relationships/chart" Target="/ppt/slides/charts/chart2d5.xml" Id="R592ddfd4184d4353" /></Relationships>
</file>

<file path=ppt/slides/_rels/slide7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48b216db171f446d" /><Relationship Type="http://schemas.openxmlformats.org/officeDocument/2006/relationships/chart" Target="/ppt/slides/charts/chart2d6.xml" Id="R2bfce585be5a4f36" /><Relationship Type="http://schemas.openxmlformats.org/officeDocument/2006/relationships/chart" Target="/ppt/slides/charts/chart2d7.xml" Id="R236d7d4894f740f3" /><Relationship Type="http://schemas.openxmlformats.org/officeDocument/2006/relationships/chart" Target="/ppt/slides/charts/chart2d8.xml" Id="Rcbc994b637bc403f" /><Relationship Type="http://schemas.openxmlformats.org/officeDocument/2006/relationships/chart" Target="/ppt/slides/charts/chart2d9.xml" Id="Rb318378bef8f48c2" /><Relationship Type="http://schemas.openxmlformats.org/officeDocument/2006/relationships/chart" Target="/ppt/slides/charts/chart2da.xml" Id="R49c144e56d02414c" /><Relationship Type="http://schemas.openxmlformats.org/officeDocument/2006/relationships/chart" Target="/ppt/slides/charts/chart2db.xml" Id="Rc7eabcfac213427a" /><Relationship Type="http://schemas.openxmlformats.org/officeDocument/2006/relationships/chart" Target="/ppt/slides/charts/chart2dc.xml" Id="Re57ea6e1834e4c11" /><Relationship Type="http://schemas.openxmlformats.org/officeDocument/2006/relationships/chart" Target="/ppt/slides/charts/chart2dd.xml" Id="Re870b1ce8ffd450a" /><Relationship Type="http://schemas.openxmlformats.org/officeDocument/2006/relationships/chart" Target="/ppt/slides/charts/chart2de.xml" Id="Rd3fcf74008fb4ad5" /><Relationship Type="http://schemas.openxmlformats.org/officeDocument/2006/relationships/chart" Target="/ppt/slides/charts/chart2df.xml" Id="Rb7587adeae774af8" /><Relationship Type="http://schemas.openxmlformats.org/officeDocument/2006/relationships/chart" Target="/ppt/slides/charts/chart2e0.xml" Id="R5ba4512cb0854986" /><Relationship Type="http://schemas.openxmlformats.org/officeDocument/2006/relationships/chart" Target="/ppt/slides/charts/chart2e1.xml" Id="Rcd69b66463fd463e" /><Relationship Type="http://schemas.openxmlformats.org/officeDocument/2006/relationships/chart" Target="/ppt/slides/charts/chart2e2.xml" Id="R6a6470599aa04d15" /><Relationship Type="http://schemas.openxmlformats.org/officeDocument/2006/relationships/chart" Target="/ppt/slides/charts/chart2e3.xml" Id="R9afca9bfb41a4fd0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a8f4b66437842c0" /><Relationship Type="http://schemas.openxmlformats.org/officeDocument/2006/relationships/chart" Target="/ppt/slides/charts/chart2e4.xml" Id="Re6165f724f0e4649" /><Relationship Type="http://schemas.openxmlformats.org/officeDocument/2006/relationships/chart" Target="/ppt/slides/charts/chart2e5.xml" Id="Rd88756089ef44bf4" /><Relationship Type="http://schemas.openxmlformats.org/officeDocument/2006/relationships/chart" Target="/ppt/slides/charts/chart2e6.xml" Id="R847826ccf70f4f79" /><Relationship Type="http://schemas.openxmlformats.org/officeDocument/2006/relationships/chart" Target="/ppt/slides/charts/chart2e7.xml" Id="R9738873a8d8c410d" /><Relationship Type="http://schemas.openxmlformats.org/officeDocument/2006/relationships/chart" Target="/ppt/slides/charts/chart2e8.xml" Id="Re93c8f9f0c914912" /><Relationship Type="http://schemas.openxmlformats.org/officeDocument/2006/relationships/chart" Target="/ppt/slides/charts/chart2e9.xml" Id="R46d5e4ea0f624823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f491ec9bfcc54ca7" /><Relationship Type="http://schemas.openxmlformats.org/officeDocument/2006/relationships/chart" Target="/ppt/slides/charts/chart2ea.xml" Id="Raeace603b0464605" /><Relationship Type="http://schemas.openxmlformats.org/officeDocument/2006/relationships/chart" Target="/ppt/slides/charts/chart2eb.xml" Id="R0cfcfa95f8294872" /><Relationship Type="http://schemas.openxmlformats.org/officeDocument/2006/relationships/chart" Target="/ppt/slides/charts/chart2ec.xml" Id="R01bcc9606fd84850" /><Relationship Type="http://schemas.openxmlformats.org/officeDocument/2006/relationships/chart" Target="/ppt/slides/charts/chart2ed.xml" Id="Ref1db56b01f94108" /><Relationship Type="http://schemas.openxmlformats.org/officeDocument/2006/relationships/chart" Target="/ppt/slides/charts/chart2ee.xml" Id="Rb487278c7d16494f" /><Relationship Type="http://schemas.openxmlformats.org/officeDocument/2006/relationships/chart" Target="/ppt/slides/charts/chart2ef.xml" Id="Rb71d2790913c408f" /><Relationship Type="http://schemas.openxmlformats.org/officeDocument/2006/relationships/chart" Target="/ppt/slides/charts/chart2f0.xml" Id="R6cb0188cc4ce4eaa" /><Relationship Type="http://schemas.openxmlformats.org/officeDocument/2006/relationships/chart" Target="/ppt/slides/charts/chart2f1.xml" Id="R0ba5f717d72a4806" /><Relationship Type="http://schemas.openxmlformats.org/officeDocument/2006/relationships/chart" Target="/ppt/slides/charts/chart2f2.xml" Id="R21259b70d7d44918" /><Relationship Type="http://schemas.openxmlformats.org/officeDocument/2006/relationships/chart" Target="/ppt/slides/charts/chart2f3.xml" Id="Rfda33c6e850d4ff1" /><Relationship Type="http://schemas.openxmlformats.org/officeDocument/2006/relationships/chart" Target="/ppt/slides/charts/chart2f4.xml" Id="R15eccfe1f9924773" /><Relationship Type="http://schemas.openxmlformats.org/officeDocument/2006/relationships/chart" Target="/ppt/slides/charts/chart2f5.xml" Id="Rf804ec2d0b2b44ea" /><Relationship Type="http://schemas.openxmlformats.org/officeDocument/2006/relationships/chart" Target="/ppt/slides/charts/chart2f6.xml" Id="R5b0dd7c557aa4a28" /><Relationship Type="http://schemas.openxmlformats.org/officeDocument/2006/relationships/chart" Target="/ppt/slides/charts/chart2f7.xml" Id="Rd482918d91674084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d0b250be259447a" /><Relationship Type="http://schemas.openxmlformats.org/officeDocument/2006/relationships/chart" Target="/ppt/slides/charts/chart2f8.xml" Id="R91abe9280f9a4d1a" /><Relationship Type="http://schemas.openxmlformats.org/officeDocument/2006/relationships/chart" Target="/ppt/slides/charts/chart2f9.xml" Id="R4396b20b94fe4d3d" /><Relationship Type="http://schemas.openxmlformats.org/officeDocument/2006/relationships/chart" Target="/ppt/slides/charts/chart2fa.xml" Id="Ra5c3629232ba4dd5" /><Relationship Type="http://schemas.openxmlformats.org/officeDocument/2006/relationships/chart" Target="/ppt/slides/charts/chart2fb.xml" Id="R4e2564ca014c440d" /><Relationship Type="http://schemas.openxmlformats.org/officeDocument/2006/relationships/chart" Target="/ppt/slides/charts/chart2fc.xml" Id="R090ce1b2368441db" /><Relationship Type="http://schemas.openxmlformats.org/officeDocument/2006/relationships/chart" Target="/ppt/slides/charts/chart2fd.xml" Id="Ra8e4e70a2fcb417d" /></Relationships>
</file>

<file path=ppt/slides/_rels/slide7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46218814782c4236" /><Relationship Type="http://schemas.openxmlformats.org/officeDocument/2006/relationships/chart" Target="/ppt/slides/charts/chart2fe.xml" Id="Rb2f6366a472e4ffd" /><Relationship Type="http://schemas.openxmlformats.org/officeDocument/2006/relationships/chart" Target="/ppt/slides/charts/chart2ff.xml" Id="Rcc23bca097b84de5" /><Relationship Type="http://schemas.openxmlformats.org/officeDocument/2006/relationships/chart" Target="/ppt/slides/charts/chart300.xml" Id="Rd7671e8073d14f04" /><Relationship Type="http://schemas.openxmlformats.org/officeDocument/2006/relationships/chart" Target="/ppt/slides/charts/chart301.xml" Id="R14e700aa51d84f90" /><Relationship Type="http://schemas.openxmlformats.org/officeDocument/2006/relationships/chart" Target="/ppt/slides/charts/chart302.xml" Id="Re71b4d8043414f68" /><Relationship Type="http://schemas.openxmlformats.org/officeDocument/2006/relationships/chart" Target="/ppt/slides/charts/chart303.xml" Id="Rc98e3cd24b3c43cb" /><Relationship Type="http://schemas.openxmlformats.org/officeDocument/2006/relationships/chart" Target="/ppt/slides/charts/chart304.xml" Id="R62bace9c06ba4a9d" /><Relationship Type="http://schemas.openxmlformats.org/officeDocument/2006/relationships/chart" Target="/ppt/slides/charts/chart305.xml" Id="R4064a1fe913c46f7" /><Relationship Type="http://schemas.openxmlformats.org/officeDocument/2006/relationships/chart" Target="/ppt/slides/charts/chart306.xml" Id="R44360b793d2c416f" /><Relationship Type="http://schemas.openxmlformats.org/officeDocument/2006/relationships/chart" Target="/ppt/slides/charts/chart307.xml" Id="R4ae3818d9ff04a24" /><Relationship Type="http://schemas.openxmlformats.org/officeDocument/2006/relationships/chart" Target="/ppt/slides/charts/chart308.xml" Id="Rae1c882edfd34dea" /><Relationship Type="http://schemas.openxmlformats.org/officeDocument/2006/relationships/chart" Target="/ppt/slides/charts/chart309.xml" Id="Rf334249d93f842f3" /><Relationship Type="http://schemas.openxmlformats.org/officeDocument/2006/relationships/chart" Target="/ppt/slides/charts/chart30a.xml" Id="R7562933c2470451f" /><Relationship Type="http://schemas.openxmlformats.org/officeDocument/2006/relationships/chart" Target="/ppt/slides/charts/chart30b.xml" Id="R0fdfd74dee9b46ce" /></Relationships>
</file>

<file path=ppt/slides/_rels/slide7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964cec9842f74241" /><Relationship Type="http://schemas.openxmlformats.org/officeDocument/2006/relationships/chart" Target="/ppt/slides/charts/chart30c.xml" Id="R3206fa6332004673" /><Relationship Type="http://schemas.openxmlformats.org/officeDocument/2006/relationships/chart" Target="/ppt/slides/charts/chart30d.xml" Id="R6a077d42db0e4512" /><Relationship Type="http://schemas.openxmlformats.org/officeDocument/2006/relationships/chart" Target="/ppt/slides/charts/chart30e.xml" Id="Rbbe2830bfe414ac0" /><Relationship Type="http://schemas.openxmlformats.org/officeDocument/2006/relationships/chart" Target="/ppt/slides/charts/chart30f.xml" Id="R13a6632ac23141a3" /><Relationship Type="http://schemas.openxmlformats.org/officeDocument/2006/relationships/chart" Target="/ppt/slides/charts/chart310.xml" Id="Rfb15532cae3b49d0" /><Relationship Type="http://schemas.openxmlformats.org/officeDocument/2006/relationships/chart" Target="/ppt/slides/charts/chart311.xml" Id="R4b55a77962c341f1" /></Relationships>
</file>

<file path=ppt/slides/_rels/slide7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009e68e4db54326" /><Relationship Type="http://schemas.openxmlformats.org/officeDocument/2006/relationships/chart" Target="/ppt/slides/charts/chart312.xml" Id="R0337d96884f14ae4" /><Relationship Type="http://schemas.openxmlformats.org/officeDocument/2006/relationships/chart" Target="/ppt/slides/charts/chart313.xml" Id="R49dfed8af1b642d1" /><Relationship Type="http://schemas.openxmlformats.org/officeDocument/2006/relationships/chart" Target="/ppt/slides/charts/chart314.xml" Id="R4f4f66d6f52b42e9" /><Relationship Type="http://schemas.openxmlformats.org/officeDocument/2006/relationships/chart" Target="/ppt/slides/charts/chart315.xml" Id="Rc68b5323d87a4028" /><Relationship Type="http://schemas.openxmlformats.org/officeDocument/2006/relationships/chart" Target="/ppt/slides/charts/chart316.xml" Id="Rf27f0e22b7be4f02" /><Relationship Type="http://schemas.openxmlformats.org/officeDocument/2006/relationships/chart" Target="/ppt/slides/charts/chart317.xml" Id="R80244e0335ab407d" /><Relationship Type="http://schemas.openxmlformats.org/officeDocument/2006/relationships/chart" Target="/ppt/slides/charts/chart318.xml" Id="Rff7ca3549dce4a2f" /><Relationship Type="http://schemas.openxmlformats.org/officeDocument/2006/relationships/chart" Target="/ppt/slides/charts/chart319.xml" Id="Ra3c9a7c963fc4b8b" /><Relationship Type="http://schemas.openxmlformats.org/officeDocument/2006/relationships/chart" Target="/ppt/slides/charts/chart31a.xml" Id="R52f018f96c8e469f" /><Relationship Type="http://schemas.openxmlformats.org/officeDocument/2006/relationships/chart" Target="/ppt/slides/charts/chart31b.xml" Id="Rba973f81c9db49d8" /><Relationship Type="http://schemas.openxmlformats.org/officeDocument/2006/relationships/chart" Target="/ppt/slides/charts/chart31c.xml" Id="R243a734a33664f7c" /><Relationship Type="http://schemas.openxmlformats.org/officeDocument/2006/relationships/chart" Target="/ppt/slides/charts/chart31d.xml" Id="Rc8de8c47c00a4a2d" /><Relationship Type="http://schemas.openxmlformats.org/officeDocument/2006/relationships/chart" Target="/ppt/slides/charts/chart31e.xml" Id="Rff97f99e0e674ced" /><Relationship Type="http://schemas.openxmlformats.org/officeDocument/2006/relationships/chart" Target="/ppt/slides/charts/chart31f.xml" Id="R7bbd9fcbfc26425e" /></Relationships>
</file>

<file path=ppt/slides/_rels/slide7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de77b9470dd451c" /><Relationship Type="http://schemas.openxmlformats.org/officeDocument/2006/relationships/chart" Target="/ppt/slides/charts/chart320.xml" Id="R84c3149c19924556" /><Relationship Type="http://schemas.openxmlformats.org/officeDocument/2006/relationships/chart" Target="/ppt/slides/charts/chart321.xml" Id="Rc2c3db50386d44bf" /><Relationship Type="http://schemas.openxmlformats.org/officeDocument/2006/relationships/chart" Target="/ppt/slides/charts/chart322.xml" Id="Rff54b997de1e458f" /><Relationship Type="http://schemas.openxmlformats.org/officeDocument/2006/relationships/chart" Target="/ppt/slides/charts/chart323.xml" Id="R700fddb0d752407b" /><Relationship Type="http://schemas.openxmlformats.org/officeDocument/2006/relationships/chart" Target="/ppt/slides/charts/chart324.xml" Id="R662a80700b7b4500" /><Relationship Type="http://schemas.openxmlformats.org/officeDocument/2006/relationships/chart" Target="/ppt/slides/charts/chart325.xml" Id="R3c36cbdab8534dc8" /></Relationships>
</file>

<file path=ppt/slides/_rels/slide7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d6a8af685164fc3" /><Relationship Type="http://schemas.openxmlformats.org/officeDocument/2006/relationships/chart" Target="/ppt/slides/charts/chart326.xml" Id="Re38cb3c0154547fa" /><Relationship Type="http://schemas.openxmlformats.org/officeDocument/2006/relationships/chart" Target="/ppt/slides/charts/chart327.xml" Id="Rcbe78843d6944094" /><Relationship Type="http://schemas.openxmlformats.org/officeDocument/2006/relationships/chart" Target="/ppt/slides/charts/chart328.xml" Id="Reb9514c124f04d4d" /><Relationship Type="http://schemas.openxmlformats.org/officeDocument/2006/relationships/chart" Target="/ppt/slides/charts/chart329.xml" Id="R47029ea99fe7457f" /><Relationship Type="http://schemas.openxmlformats.org/officeDocument/2006/relationships/chart" Target="/ppt/slides/charts/chart32a.xml" Id="R28e35dbecf594424" /><Relationship Type="http://schemas.openxmlformats.org/officeDocument/2006/relationships/chart" Target="/ppt/slides/charts/chart32b.xml" Id="R5011a77f70da4243" /><Relationship Type="http://schemas.openxmlformats.org/officeDocument/2006/relationships/chart" Target="/ppt/slides/charts/chart32c.xml" Id="R4152ca0d2a9b4063" /><Relationship Type="http://schemas.openxmlformats.org/officeDocument/2006/relationships/chart" Target="/ppt/slides/charts/chart32d.xml" Id="R656b865f0d954647" /><Relationship Type="http://schemas.openxmlformats.org/officeDocument/2006/relationships/chart" Target="/ppt/slides/charts/chart32e.xml" Id="R7899d652dd2f42c4" /><Relationship Type="http://schemas.openxmlformats.org/officeDocument/2006/relationships/chart" Target="/ppt/slides/charts/chart32f.xml" Id="Rc7cd755d47c64f74" /><Relationship Type="http://schemas.openxmlformats.org/officeDocument/2006/relationships/chart" Target="/ppt/slides/charts/chart330.xml" Id="R58db2b48f5bd42b1" /><Relationship Type="http://schemas.openxmlformats.org/officeDocument/2006/relationships/chart" Target="/ppt/slides/charts/chart331.xml" Id="R5008c3b1ade44037" /><Relationship Type="http://schemas.openxmlformats.org/officeDocument/2006/relationships/chart" Target="/ppt/slides/charts/chart332.xml" Id="Recd45a6dacea43f4" /><Relationship Type="http://schemas.openxmlformats.org/officeDocument/2006/relationships/chart" Target="/ppt/slides/charts/chart333.xml" Id="R45d54bb5ae5b47a6" /></Relationships>
</file>

<file path=ppt/slides/_rels/slide7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8211d44fb6824067" /><Relationship Type="http://schemas.openxmlformats.org/officeDocument/2006/relationships/chart" Target="/ppt/slides/charts/chart334.xml" Id="R944393e3242c4203" /><Relationship Type="http://schemas.openxmlformats.org/officeDocument/2006/relationships/chart" Target="/ppt/slides/charts/chart335.xml" Id="Rfe673362c17a4fbd" /><Relationship Type="http://schemas.openxmlformats.org/officeDocument/2006/relationships/chart" Target="/ppt/slides/charts/chart336.xml" Id="Rf235a44be8a74626" /><Relationship Type="http://schemas.openxmlformats.org/officeDocument/2006/relationships/chart" Target="/ppt/slides/charts/chart337.xml" Id="R4eb491106ab841e0" /><Relationship Type="http://schemas.openxmlformats.org/officeDocument/2006/relationships/chart" Target="/ppt/slides/charts/chart338.xml" Id="R53cfe9477cd34bd4" /><Relationship Type="http://schemas.openxmlformats.org/officeDocument/2006/relationships/chart" Target="/ppt/slides/charts/chart339.xml" Id="R0829c9f869854115" /></Relationships>
</file>

<file path=ppt/slides/_rels/slide8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e6abeb809924b6d" /><Relationship Type="http://schemas.openxmlformats.org/officeDocument/2006/relationships/chart" Target="/ppt/slides/charts/chart33a.xml" Id="R8d77d025fefa42a9" /><Relationship Type="http://schemas.openxmlformats.org/officeDocument/2006/relationships/chart" Target="/ppt/slides/charts/chart33b.xml" Id="R7d520794a8db4ef9" /><Relationship Type="http://schemas.openxmlformats.org/officeDocument/2006/relationships/chart" Target="/ppt/slides/charts/chart33c.xml" Id="Re83234c896bb4910" /><Relationship Type="http://schemas.openxmlformats.org/officeDocument/2006/relationships/chart" Target="/ppt/slides/charts/chart33d.xml" Id="Rbdc362bb739745ae" /><Relationship Type="http://schemas.openxmlformats.org/officeDocument/2006/relationships/chart" Target="/ppt/slides/charts/chart33e.xml" Id="Re00fda6712234bfd" /><Relationship Type="http://schemas.openxmlformats.org/officeDocument/2006/relationships/chart" Target="/ppt/slides/charts/chart33f.xml" Id="R1dbb8c4227344589" /><Relationship Type="http://schemas.openxmlformats.org/officeDocument/2006/relationships/chart" Target="/ppt/slides/charts/chart340.xml" Id="Rd6da8afe7d304699" /></Relationships>
</file>

<file path=ppt/slides/_rels/slide8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5cc650bb1c584cf7" /><Relationship Type="http://schemas.openxmlformats.org/officeDocument/2006/relationships/chart" Target="/ppt/slides/charts/chart341.xml" Id="R5a3a29d67e774b19" /><Relationship Type="http://schemas.openxmlformats.org/officeDocument/2006/relationships/chart" Target="/ppt/slides/charts/chart342.xml" Id="Red6ebd0bd676408f" /><Relationship Type="http://schemas.openxmlformats.org/officeDocument/2006/relationships/chart" Target="/ppt/slides/charts/chart343.xml" Id="R859728cc6e084dc3" /><Relationship Type="http://schemas.openxmlformats.org/officeDocument/2006/relationships/chart" Target="/ppt/slides/charts/chart344.xml" Id="R907df1e58ea94eb6" /><Relationship Type="http://schemas.openxmlformats.org/officeDocument/2006/relationships/chart" Target="/ppt/slides/charts/chart345.xml" Id="R1bee4bfa94294ef2" /><Relationship Type="http://schemas.openxmlformats.org/officeDocument/2006/relationships/chart" Target="/ppt/slides/charts/chart346.xml" Id="R1b992b60e56f4036" /><Relationship Type="http://schemas.openxmlformats.org/officeDocument/2006/relationships/chart" Target="/ppt/slides/charts/chart347.xml" Id="Rdd04f13f0acd482a" /></Relationships>
</file>

<file path=ppt/slides/_rels/slide8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182ee5fd9563450e" /><Relationship Type="http://schemas.openxmlformats.org/officeDocument/2006/relationships/chart" Target="/ppt/slides/charts/chart348.xml" Id="R99309ca3def54d7a" /><Relationship Type="http://schemas.openxmlformats.org/officeDocument/2006/relationships/chart" Target="/ppt/slides/charts/chart349.xml" Id="R67634e329fa849ab" /><Relationship Type="http://schemas.openxmlformats.org/officeDocument/2006/relationships/chart" Target="/ppt/slides/charts/chart34a.xml" Id="R9e4f87cd304c4c72" /><Relationship Type="http://schemas.openxmlformats.org/officeDocument/2006/relationships/chart" Target="/ppt/slides/charts/chart34b.xml" Id="R14fff3cca95b4c9d" /><Relationship Type="http://schemas.openxmlformats.org/officeDocument/2006/relationships/chart" Target="/ppt/slides/charts/chart34c.xml" Id="Re235cb9260154129" /><Relationship Type="http://schemas.openxmlformats.org/officeDocument/2006/relationships/chart" Target="/ppt/slides/charts/chart34d.xml" Id="Rd26b4b19f3bb4ae9" /><Relationship Type="http://schemas.openxmlformats.org/officeDocument/2006/relationships/chart" Target="/ppt/slides/charts/chart34e.xml" Id="Rddd296332eac408b" /><Relationship Type="http://schemas.openxmlformats.org/officeDocument/2006/relationships/chart" Target="/ppt/slides/charts/chart34f.xml" Id="R6d6fc1df594c4449" /><Relationship Type="http://schemas.openxmlformats.org/officeDocument/2006/relationships/chart" Target="/ppt/slides/charts/chart350.xml" Id="Rf30462733a9f41b4" /><Relationship Type="http://schemas.openxmlformats.org/officeDocument/2006/relationships/chart" Target="/ppt/slides/charts/chart351.xml" Id="Ra9c5d204794f4231" /><Relationship Type="http://schemas.openxmlformats.org/officeDocument/2006/relationships/chart" Target="/ppt/slides/charts/chart352.xml" Id="Ra55b3042ce8b4956" /><Relationship Type="http://schemas.openxmlformats.org/officeDocument/2006/relationships/chart" Target="/ppt/slides/charts/chart353.xml" Id="Rc8df7b74d4d5436c" /><Relationship Type="http://schemas.openxmlformats.org/officeDocument/2006/relationships/chart" Target="/ppt/slides/charts/chart354.xml" Id="R031cbe55fea84597" /><Relationship Type="http://schemas.openxmlformats.org/officeDocument/2006/relationships/chart" Target="/ppt/slides/charts/chart355.xml" Id="R51a9f4dd4b244d3f" /></Relationships>
</file>

<file path=ppt/slides/_rels/slide8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7ad2937c6c034672" /><Relationship Type="http://schemas.openxmlformats.org/officeDocument/2006/relationships/chart" Target="/ppt/slides/charts/chart356.xml" Id="R0f39c9f23bd94964" /><Relationship Type="http://schemas.openxmlformats.org/officeDocument/2006/relationships/chart" Target="/ppt/slides/charts/chart357.xml" Id="Rd4b637ee598a47e8" /><Relationship Type="http://schemas.openxmlformats.org/officeDocument/2006/relationships/chart" Target="/ppt/slides/charts/chart358.xml" Id="Rd71a23972bc340ad" /><Relationship Type="http://schemas.openxmlformats.org/officeDocument/2006/relationships/chart" Target="/ppt/slides/charts/chart359.xml" Id="R78679cb0618a485d" /><Relationship Type="http://schemas.openxmlformats.org/officeDocument/2006/relationships/chart" Target="/ppt/slides/charts/chart35a.xml" Id="R883e876a132242a8" /><Relationship Type="http://schemas.openxmlformats.org/officeDocument/2006/relationships/chart" Target="/ppt/slides/charts/chart35b.xml" Id="Rb06404d9cd3f4b7b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48d323df189a4ef5" /><Relationship Type="http://schemas.openxmlformats.org/officeDocument/2006/relationships/chart" Target="/ppt/slides/charts/chart35c.xml" Id="R7c529ae7276d40cd" /><Relationship Type="http://schemas.openxmlformats.org/officeDocument/2006/relationships/chart" Target="/ppt/slides/charts/chart35d.xml" Id="R5a8088a0315c4efe" /><Relationship Type="http://schemas.openxmlformats.org/officeDocument/2006/relationships/chart" Target="/ppt/slides/charts/chart35e.xml" Id="Rb2d530dbe9694988" /><Relationship Type="http://schemas.openxmlformats.org/officeDocument/2006/relationships/chart" Target="/ppt/slides/charts/chart35f.xml" Id="Ree563512ca4e4b24" /><Relationship Type="http://schemas.openxmlformats.org/officeDocument/2006/relationships/chart" Target="/ppt/slides/charts/chart360.xml" Id="Rb6728bc57d664741" /><Relationship Type="http://schemas.openxmlformats.org/officeDocument/2006/relationships/chart" Target="/ppt/slides/charts/chart361.xml" Id="R25eb50643ef645cc" /><Relationship Type="http://schemas.openxmlformats.org/officeDocument/2006/relationships/chart" Target="/ppt/slides/charts/chart362.xml" Id="R714a2d4d42e24d7e" /><Relationship Type="http://schemas.openxmlformats.org/officeDocument/2006/relationships/chart" Target="/ppt/slides/charts/chart363.xml" Id="R9096b8e97d3d4665" /><Relationship Type="http://schemas.openxmlformats.org/officeDocument/2006/relationships/chart" Target="/ppt/slides/charts/chart364.xml" Id="R7647a627f65f45e9" /><Relationship Type="http://schemas.openxmlformats.org/officeDocument/2006/relationships/chart" Target="/ppt/slides/charts/chart365.xml" Id="R6ce323b9bdbe4f06" /><Relationship Type="http://schemas.openxmlformats.org/officeDocument/2006/relationships/chart" Target="/ppt/slides/charts/chart366.xml" Id="R50eb9d1ffd694d9d" /><Relationship Type="http://schemas.openxmlformats.org/officeDocument/2006/relationships/chart" Target="/ppt/slides/charts/chart367.xml" Id="Rf59ad911d93a4629" /><Relationship Type="http://schemas.openxmlformats.org/officeDocument/2006/relationships/chart" Target="/ppt/slides/charts/chart368.xml" Id="R7202d31af6614ac2" /><Relationship Type="http://schemas.openxmlformats.org/officeDocument/2006/relationships/chart" Target="/ppt/slides/charts/chart369.xml" Id="R096a284f8cd1421e" /></Relationships>
</file>

<file path=ppt/slides/_rels/slide8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4920d24018074543" /><Relationship Type="http://schemas.openxmlformats.org/officeDocument/2006/relationships/chart" Target="/ppt/slides/charts/chart36a.xml" Id="R0de3a3e9fdb4404b" /><Relationship Type="http://schemas.openxmlformats.org/officeDocument/2006/relationships/chart" Target="/ppt/slides/charts/chart36b.xml" Id="Rf083e7182d86488c" /><Relationship Type="http://schemas.openxmlformats.org/officeDocument/2006/relationships/chart" Target="/ppt/slides/charts/chart36c.xml" Id="R37817c7604e94356" /><Relationship Type="http://schemas.openxmlformats.org/officeDocument/2006/relationships/chart" Target="/ppt/slides/charts/chart36d.xml" Id="Raa527991c5494b87" /><Relationship Type="http://schemas.openxmlformats.org/officeDocument/2006/relationships/chart" Target="/ppt/slides/charts/chart36e.xml" Id="Rceb67f89d57142b1" /><Relationship Type="http://schemas.openxmlformats.org/officeDocument/2006/relationships/chart" Target="/ppt/slides/charts/chart36f.xml" Id="Re7d79e4aa87d4f12" /></Relationships>
</file>

<file path=ppt/slides/_rels/slide8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11e85420dce40fd" /><Relationship Type="http://schemas.openxmlformats.org/officeDocument/2006/relationships/chart" Target="/ppt/slides/charts/chart370.xml" Id="R5f73278e72b44d6d" /><Relationship Type="http://schemas.openxmlformats.org/officeDocument/2006/relationships/chart" Target="/ppt/slides/charts/chart371.xml" Id="R5d24719425c8433d" /><Relationship Type="http://schemas.openxmlformats.org/officeDocument/2006/relationships/chart" Target="/ppt/slides/charts/chart372.xml" Id="R5dd731b77f724498" /><Relationship Type="http://schemas.openxmlformats.org/officeDocument/2006/relationships/chart" Target="/ppt/slides/charts/chart373.xml" Id="Rdff14e924b164341" /><Relationship Type="http://schemas.openxmlformats.org/officeDocument/2006/relationships/chart" Target="/ppt/slides/charts/chart374.xml" Id="Re81b906b27b448bd" /><Relationship Type="http://schemas.openxmlformats.org/officeDocument/2006/relationships/chart" Target="/ppt/slides/charts/chart375.xml" Id="Rc213c424d4a24b53" /><Relationship Type="http://schemas.openxmlformats.org/officeDocument/2006/relationships/chart" Target="/ppt/slides/charts/chart376.xml" Id="R6e4160c983a04aed" /><Relationship Type="http://schemas.openxmlformats.org/officeDocument/2006/relationships/chart" Target="/ppt/slides/charts/chart377.xml" Id="Raa5b14fcf90d4f1f" /><Relationship Type="http://schemas.openxmlformats.org/officeDocument/2006/relationships/chart" Target="/ppt/slides/charts/chart378.xml" Id="Rc00bb01da42d4472" /><Relationship Type="http://schemas.openxmlformats.org/officeDocument/2006/relationships/chart" Target="/ppt/slides/charts/chart379.xml" Id="R837273bef24d419b" /><Relationship Type="http://schemas.openxmlformats.org/officeDocument/2006/relationships/chart" Target="/ppt/slides/charts/chart37a.xml" Id="R29f06e4a72dc43ae" /><Relationship Type="http://schemas.openxmlformats.org/officeDocument/2006/relationships/chart" Target="/ppt/slides/charts/chart37b.xml" Id="Ra9bb217cc68f406d" /><Relationship Type="http://schemas.openxmlformats.org/officeDocument/2006/relationships/chart" Target="/ppt/slides/charts/chart37c.xml" Id="Rd3d0675fa9e94b99" /><Relationship Type="http://schemas.openxmlformats.org/officeDocument/2006/relationships/chart" Target="/ppt/slides/charts/chart37d.xml" Id="Rc1ac3f0d091040ab" /></Relationships>
</file>

<file path=ppt/slides/_rels/slide8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3331790bd2a41db" /><Relationship Type="http://schemas.openxmlformats.org/officeDocument/2006/relationships/chart" Target="/ppt/slides/charts/chart37e.xml" Id="R4f367256c85a429b" /><Relationship Type="http://schemas.openxmlformats.org/officeDocument/2006/relationships/chart" Target="/ppt/slides/charts/chart37f.xml" Id="R96bf9ebaa3a94211" /><Relationship Type="http://schemas.openxmlformats.org/officeDocument/2006/relationships/chart" Target="/ppt/slides/charts/chart380.xml" Id="R16680ccccc364131" /><Relationship Type="http://schemas.openxmlformats.org/officeDocument/2006/relationships/chart" Target="/ppt/slides/charts/chart381.xml" Id="Rf6a69e528b084ed5" /><Relationship Type="http://schemas.openxmlformats.org/officeDocument/2006/relationships/chart" Target="/ppt/slides/charts/chart382.xml" Id="R6b19f8ebc91b41a1" /><Relationship Type="http://schemas.openxmlformats.org/officeDocument/2006/relationships/chart" Target="/ppt/slides/charts/chart383.xml" Id="R30aeb482b48d4475" /></Relationships>
</file>

<file path=ppt/slides/_rels/slide8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c5e5bb899bc4fc2" /><Relationship Type="http://schemas.openxmlformats.org/officeDocument/2006/relationships/chart" Target="/ppt/slides/charts/chart384.xml" Id="R341fe992555243ec" /><Relationship Type="http://schemas.openxmlformats.org/officeDocument/2006/relationships/chart" Target="/ppt/slides/charts/chart385.xml" Id="R3df8286961fc4e59" /><Relationship Type="http://schemas.openxmlformats.org/officeDocument/2006/relationships/chart" Target="/ppt/slides/charts/chart386.xml" Id="Rcf3c60e702d94f22" /><Relationship Type="http://schemas.openxmlformats.org/officeDocument/2006/relationships/chart" Target="/ppt/slides/charts/chart387.xml" Id="Re2e90af645494999" /><Relationship Type="http://schemas.openxmlformats.org/officeDocument/2006/relationships/chart" Target="/ppt/slides/charts/chart388.xml" Id="R9a81ec9235004ed2" /><Relationship Type="http://schemas.openxmlformats.org/officeDocument/2006/relationships/chart" Target="/ppt/slides/charts/chart389.xml" Id="R20cabd364a9c41b0" /><Relationship Type="http://schemas.openxmlformats.org/officeDocument/2006/relationships/chart" Target="/ppt/slides/charts/chart38a.xml" Id="R06780e315acb4881" /><Relationship Type="http://schemas.openxmlformats.org/officeDocument/2006/relationships/chart" Target="/ppt/slides/charts/chart38b.xml" Id="Ra9134a271d22424d" /><Relationship Type="http://schemas.openxmlformats.org/officeDocument/2006/relationships/chart" Target="/ppt/slides/charts/chart38c.xml" Id="R1606495a6d734d5b" /><Relationship Type="http://schemas.openxmlformats.org/officeDocument/2006/relationships/chart" Target="/ppt/slides/charts/chart38d.xml" Id="Reb6dd5d0d47d49d4" /><Relationship Type="http://schemas.openxmlformats.org/officeDocument/2006/relationships/chart" Target="/ppt/slides/charts/chart38e.xml" Id="R8d613c0e53384be2" /><Relationship Type="http://schemas.openxmlformats.org/officeDocument/2006/relationships/chart" Target="/ppt/slides/charts/chart38f.xml" Id="Ra93f322916b64d71" /><Relationship Type="http://schemas.openxmlformats.org/officeDocument/2006/relationships/chart" Target="/ppt/slides/charts/chart390.xml" Id="R1ddba5497d5741da" /><Relationship Type="http://schemas.openxmlformats.org/officeDocument/2006/relationships/chart" Target="/ppt/slides/charts/chart391.xml" Id="Rd947c79abada4fcb" /></Relationships>
</file>

<file path=ppt/slides/_rels/slide8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802eb8d13af499b" /><Relationship Type="http://schemas.openxmlformats.org/officeDocument/2006/relationships/chart" Target="/ppt/slides/charts/chart392.xml" Id="Re93f3a081bc44173" /><Relationship Type="http://schemas.openxmlformats.org/officeDocument/2006/relationships/chart" Target="/ppt/slides/charts/chart393.xml" Id="R19c9f497dd1c42e2" /><Relationship Type="http://schemas.openxmlformats.org/officeDocument/2006/relationships/chart" Target="/ppt/slides/charts/chart394.xml" Id="R8204adc50c0d4b75" /><Relationship Type="http://schemas.openxmlformats.org/officeDocument/2006/relationships/chart" Target="/ppt/slides/charts/chart395.xml" Id="R63f24d51d6b7415d" /><Relationship Type="http://schemas.openxmlformats.org/officeDocument/2006/relationships/chart" Target="/ppt/slides/charts/chart396.xml" Id="Rd813f8ee04274009" /><Relationship Type="http://schemas.openxmlformats.org/officeDocument/2006/relationships/chart" Target="/ppt/slides/charts/chart397.xml" Id="Ree110574c9474ecf" /></Relationships>
</file>

<file path=ppt/slides/_rels/slide8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5fae6048515843aa" /><Relationship Type="http://schemas.openxmlformats.org/officeDocument/2006/relationships/chart" Target="/ppt/slides/charts/chart398.xml" Id="R565a137b895f43ff" /><Relationship Type="http://schemas.openxmlformats.org/officeDocument/2006/relationships/chart" Target="/ppt/slides/charts/chart399.xml" Id="Rc818ea1370f94172" /><Relationship Type="http://schemas.openxmlformats.org/officeDocument/2006/relationships/chart" Target="/ppt/slides/charts/chart39a.xml" Id="Re0d9a9fc1e97461d" /><Relationship Type="http://schemas.openxmlformats.org/officeDocument/2006/relationships/chart" Target="/ppt/slides/charts/chart39b.xml" Id="R4b8944d60fa64419" /><Relationship Type="http://schemas.openxmlformats.org/officeDocument/2006/relationships/chart" Target="/ppt/slides/charts/chart39c.xml" Id="R7a5a0aa586ac4cc6" /><Relationship Type="http://schemas.openxmlformats.org/officeDocument/2006/relationships/chart" Target="/ppt/slides/charts/chart39d.xml" Id="R3933dab9d99048c8" /><Relationship Type="http://schemas.openxmlformats.org/officeDocument/2006/relationships/chart" Target="/ppt/slides/charts/chart39e.xml" Id="R25a98c52211c41b0" /><Relationship Type="http://schemas.openxmlformats.org/officeDocument/2006/relationships/chart" Target="/ppt/slides/charts/chart39f.xml" Id="R0f7eb7a07174496f" /><Relationship Type="http://schemas.openxmlformats.org/officeDocument/2006/relationships/chart" Target="/ppt/slides/charts/chart3a0.xml" Id="R7edb6943e5a748c8" /><Relationship Type="http://schemas.openxmlformats.org/officeDocument/2006/relationships/chart" Target="/ppt/slides/charts/chart3a1.xml" Id="R8a6dce119fd64fd8" /><Relationship Type="http://schemas.openxmlformats.org/officeDocument/2006/relationships/chart" Target="/ppt/slides/charts/chart3a2.xml" Id="R5c970c6aba964720" /><Relationship Type="http://schemas.openxmlformats.org/officeDocument/2006/relationships/chart" Target="/ppt/slides/charts/chart3a3.xml" Id="R74c12b4c60e74d57" /><Relationship Type="http://schemas.openxmlformats.org/officeDocument/2006/relationships/chart" Target="/ppt/slides/charts/chart3a4.xml" Id="R23ad785de53543db" /><Relationship Type="http://schemas.openxmlformats.org/officeDocument/2006/relationships/chart" Target="/ppt/slides/charts/chart3a5.xml" Id="R44e9c0d8b13f4375" /></Relationships>
</file>

<file path=ppt/slides/_rels/slide8b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64f55979aafc4deb" /><Relationship Type="http://schemas.openxmlformats.org/officeDocument/2006/relationships/chart" Target="/ppt/slides/charts/chart3a6.xml" Id="R9fe110ff1e8b43d2" /><Relationship Type="http://schemas.openxmlformats.org/officeDocument/2006/relationships/chart" Target="/ppt/slides/charts/chart3a7.xml" Id="R11a7f2cef55a4794" /><Relationship Type="http://schemas.openxmlformats.org/officeDocument/2006/relationships/chart" Target="/ppt/slides/charts/chart3a8.xml" Id="Redfcadcbe95d4999" /><Relationship Type="http://schemas.openxmlformats.org/officeDocument/2006/relationships/chart" Target="/ppt/slides/charts/chart3a9.xml" Id="R0fb3e2ccc0344c4c" /><Relationship Type="http://schemas.openxmlformats.org/officeDocument/2006/relationships/chart" Target="/ppt/slides/charts/chart3aa.xml" Id="Rd254911a821b4036" /><Relationship Type="http://schemas.openxmlformats.org/officeDocument/2006/relationships/chart" Target="/ppt/slides/charts/chart3ab.xml" Id="R5c771306e6ba402d" /></Relationships>
</file>

<file path=ppt/slides/_rels/slide8c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37321e36ddb49c1" /><Relationship Type="http://schemas.openxmlformats.org/officeDocument/2006/relationships/chart" Target="/ppt/slides/charts/chart3ac.xml" Id="R8fe31184f4a549c3" /><Relationship Type="http://schemas.openxmlformats.org/officeDocument/2006/relationships/chart" Target="/ppt/slides/charts/chart3ad.xml" Id="R22ecf751cafa4b33" /><Relationship Type="http://schemas.openxmlformats.org/officeDocument/2006/relationships/chart" Target="/ppt/slides/charts/chart3ae.xml" Id="R70901ed8331c432b" /><Relationship Type="http://schemas.openxmlformats.org/officeDocument/2006/relationships/chart" Target="/ppt/slides/charts/chart3af.xml" Id="Rb0095da3a4794eaa" /><Relationship Type="http://schemas.openxmlformats.org/officeDocument/2006/relationships/chart" Target="/ppt/slides/charts/chart3b0.xml" Id="R05ddf5ad0a0e419b" /><Relationship Type="http://schemas.openxmlformats.org/officeDocument/2006/relationships/chart" Target="/ppt/slides/charts/chart3b1.xml" Id="R607f5a62f1924bf6" /><Relationship Type="http://schemas.openxmlformats.org/officeDocument/2006/relationships/chart" Target="/ppt/slides/charts/chart3b2.xml" Id="R299ad3e31ef74f2b" /></Relationships>
</file>

<file path=ppt/slides/_rels/slide8d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fc68228079846d0" /><Relationship Type="http://schemas.openxmlformats.org/officeDocument/2006/relationships/chart" Target="/ppt/slides/charts/chart3b3.xml" Id="Rc128beb0960a4b89" /><Relationship Type="http://schemas.openxmlformats.org/officeDocument/2006/relationships/chart" Target="/ppt/slides/charts/chart3b4.xml" Id="R363a194aaf8f4f66" /><Relationship Type="http://schemas.openxmlformats.org/officeDocument/2006/relationships/chart" Target="/ppt/slides/charts/chart3b5.xml" Id="R64e0a93fc84749a7" /><Relationship Type="http://schemas.openxmlformats.org/officeDocument/2006/relationships/chart" Target="/ppt/slides/charts/chart3b6.xml" Id="R886b92ac54364a0c" /><Relationship Type="http://schemas.openxmlformats.org/officeDocument/2006/relationships/chart" Target="/ppt/slides/charts/chart3b7.xml" Id="R459e632bb6d24d34" /><Relationship Type="http://schemas.openxmlformats.org/officeDocument/2006/relationships/chart" Target="/ppt/slides/charts/chart3b8.xml" Id="Rfa453be620db44e7" /><Relationship Type="http://schemas.openxmlformats.org/officeDocument/2006/relationships/chart" Target="/ppt/slides/charts/chart3b9.xml" Id="R85a8826fd1f64a49" /><Relationship Type="http://schemas.openxmlformats.org/officeDocument/2006/relationships/chart" Target="/ppt/slides/charts/chart3ba.xml" Id="R860ff2e35e034e75" /><Relationship Type="http://schemas.openxmlformats.org/officeDocument/2006/relationships/chart" Target="/ppt/slides/charts/chart3bb.xml" Id="Rd34ba71dd61742f5" /><Relationship Type="http://schemas.openxmlformats.org/officeDocument/2006/relationships/chart" Target="/ppt/slides/charts/chart3bc.xml" Id="R52ce3196a41f4e31" /><Relationship Type="http://schemas.openxmlformats.org/officeDocument/2006/relationships/chart" Target="/ppt/slides/charts/chart3bd.xml" Id="R5f507aef0ce6450d" /><Relationship Type="http://schemas.openxmlformats.org/officeDocument/2006/relationships/chart" Target="/ppt/slides/charts/chart3be.xml" Id="R99cb043773f8400b" /><Relationship Type="http://schemas.openxmlformats.org/officeDocument/2006/relationships/chart" Target="/ppt/slides/charts/chart3bf.xml" Id="R9efab2f1e24d471d" /><Relationship Type="http://schemas.openxmlformats.org/officeDocument/2006/relationships/chart" Target="/ppt/slides/charts/chart3c0.xml" Id="R34c87311586b4c28" /></Relationships>
</file>

<file path=ppt/slides/_rels/slide8e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59efa02e0c64540" /><Relationship Type="http://schemas.openxmlformats.org/officeDocument/2006/relationships/chart" Target="/ppt/slides/charts/chart3c1.xml" Id="Re4931927d8b945fc" /><Relationship Type="http://schemas.openxmlformats.org/officeDocument/2006/relationships/chart" Target="/ppt/slides/charts/chart3c2.xml" Id="R39f68c3684e04656" /><Relationship Type="http://schemas.openxmlformats.org/officeDocument/2006/relationships/chart" Target="/ppt/slides/charts/chart3c3.xml" Id="R26d8be2f69e740e0" /><Relationship Type="http://schemas.openxmlformats.org/officeDocument/2006/relationships/chart" Target="/ppt/slides/charts/chart3c4.xml" Id="R5dbcfb2eed6e489f" /><Relationship Type="http://schemas.openxmlformats.org/officeDocument/2006/relationships/chart" Target="/ppt/slides/charts/chart3c5.xml" Id="R8bdf84300f7a4786" /><Relationship Type="http://schemas.openxmlformats.org/officeDocument/2006/relationships/chart" Target="/ppt/slides/charts/chart3c6.xml" Id="R280831a459a94d64" /></Relationships>
</file>

<file path=ppt/slides/_rels/slide8f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30b4ec9c9e14505" /><Relationship Type="http://schemas.openxmlformats.org/officeDocument/2006/relationships/chart" Target="/ppt/slides/charts/chart3c7.xml" Id="R003a7c59686a4741" /><Relationship Type="http://schemas.openxmlformats.org/officeDocument/2006/relationships/chart" Target="/ppt/slides/charts/chart3c8.xml" Id="Re31c6e20a3e24ebe" /><Relationship Type="http://schemas.openxmlformats.org/officeDocument/2006/relationships/chart" Target="/ppt/slides/charts/chart3c9.xml" Id="Ra400b03f14494ee9" /><Relationship Type="http://schemas.openxmlformats.org/officeDocument/2006/relationships/chart" Target="/ppt/slides/charts/chart3ca.xml" Id="R564ad1744bcd45da" /><Relationship Type="http://schemas.openxmlformats.org/officeDocument/2006/relationships/chart" Target="/ppt/slides/charts/chart3cb.xml" Id="R216b93ff3e2b4fff" /><Relationship Type="http://schemas.openxmlformats.org/officeDocument/2006/relationships/chart" Target="/ppt/slides/charts/chart3cc.xml" Id="R9eb1cf79dd8d4b8f" /><Relationship Type="http://schemas.openxmlformats.org/officeDocument/2006/relationships/chart" Target="/ppt/slides/charts/chart3cd.xml" Id="R162bff832eee4fb0" /><Relationship Type="http://schemas.openxmlformats.org/officeDocument/2006/relationships/chart" Target="/ppt/slides/charts/chart3ce.xml" Id="R747ca110d00c4952" /><Relationship Type="http://schemas.openxmlformats.org/officeDocument/2006/relationships/chart" Target="/ppt/slides/charts/chart3cf.xml" Id="R822b690137c24a84" /><Relationship Type="http://schemas.openxmlformats.org/officeDocument/2006/relationships/chart" Target="/ppt/slides/charts/chart3d0.xml" Id="Rb036ab534c9c4610" /><Relationship Type="http://schemas.openxmlformats.org/officeDocument/2006/relationships/chart" Target="/ppt/slides/charts/chart3d1.xml" Id="Rcb4ac53c83be4c0c" /><Relationship Type="http://schemas.openxmlformats.org/officeDocument/2006/relationships/chart" Target="/ppt/slides/charts/chart3d2.xml" Id="R664e63be5cca4082" /><Relationship Type="http://schemas.openxmlformats.org/officeDocument/2006/relationships/chart" Target="/ppt/slides/charts/chart3d3.xml" Id="R2bf80005b2b248e8" /><Relationship Type="http://schemas.openxmlformats.org/officeDocument/2006/relationships/chart" Target="/ppt/slides/charts/chart3d4.xml" Id="Rbf757968c9084a71" /></Relationships>
</file>

<file path=ppt/slides/_rels/slide9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da1a3718a93243b3" /><Relationship Type="http://schemas.openxmlformats.org/officeDocument/2006/relationships/chart" Target="/ppt/slides/charts/chart3d5.xml" Id="R5b3169240bcf4e67" /><Relationship Type="http://schemas.openxmlformats.org/officeDocument/2006/relationships/chart" Target="/ppt/slides/charts/chart3d6.xml" Id="R34c5a2581bfa4481" /><Relationship Type="http://schemas.openxmlformats.org/officeDocument/2006/relationships/chart" Target="/ppt/slides/charts/chart3d7.xml" Id="R795e04dd577f4978" /><Relationship Type="http://schemas.openxmlformats.org/officeDocument/2006/relationships/chart" Target="/ppt/slides/charts/chart3d8.xml" Id="R5e991b008d50438d" /><Relationship Type="http://schemas.openxmlformats.org/officeDocument/2006/relationships/chart" Target="/ppt/slides/charts/chart3d9.xml" Id="Rd43036cfba724f0d" /><Relationship Type="http://schemas.openxmlformats.org/officeDocument/2006/relationships/chart" Target="/ppt/slides/charts/chart3da.xml" Id="Rf8e27844c70b4740" /></Relationships>
</file>

<file path=ppt/slides/_rels/slide9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ecfbf0a691147b0" /><Relationship Type="http://schemas.openxmlformats.org/officeDocument/2006/relationships/chart" Target="/ppt/slides/charts/chart3db.xml" Id="R286fc5eb7a694b64" /><Relationship Type="http://schemas.openxmlformats.org/officeDocument/2006/relationships/chart" Target="/ppt/slides/charts/chart3dc.xml" Id="Rf544c92f36a44510" /><Relationship Type="http://schemas.openxmlformats.org/officeDocument/2006/relationships/chart" Target="/ppt/slides/charts/chart3dd.xml" Id="Rb1908b22f5f944ad" /><Relationship Type="http://schemas.openxmlformats.org/officeDocument/2006/relationships/chart" Target="/ppt/slides/charts/chart3de.xml" Id="Rd7e03d1384024b2d" /><Relationship Type="http://schemas.openxmlformats.org/officeDocument/2006/relationships/chart" Target="/ppt/slides/charts/chart3df.xml" Id="Rc3166417f8064b83" /><Relationship Type="http://schemas.openxmlformats.org/officeDocument/2006/relationships/chart" Target="/ppt/slides/charts/chart3e0.xml" Id="R1c03c50955da453b" /><Relationship Type="http://schemas.openxmlformats.org/officeDocument/2006/relationships/chart" Target="/ppt/slides/charts/chart3e1.xml" Id="R345db95559a5457d" /><Relationship Type="http://schemas.openxmlformats.org/officeDocument/2006/relationships/chart" Target="/ppt/slides/charts/chart3e2.xml" Id="Rd0c5a7c7f4a143d9" /><Relationship Type="http://schemas.openxmlformats.org/officeDocument/2006/relationships/chart" Target="/ppt/slides/charts/chart3e3.xml" Id="R327f1dfbff8c4aac" /><Relationship Type="http://schemas.openxmlformats.org/officeDocument/2006/relationships/chart" Target="/ppt/slides/charts/chart3e4.xml" Id="R64e5ab91dc9e43f1" /><Relationship Type="http://schemas.openxmlformats.org/officeDocument/2006/relationships/chart" Target="/ppt/slides/charts/chart3e5.xml" Id="Rfbaeb37e8fb2487b" /><Relationship Type="http://schemas.openxmlformats.org/officeDocument/2006/relationships/chart" Target="/ppt/slides/charts/chart3e6.xml" Id="Rff010c7ab3384698" /><Relationship Type="http://schemas.openxmlformats.org/officeDocument/2006/relationships/chart" Target="/ppt/slides/charts/chart3e7.xml" Id="Rc2811e41201d4b4e" /><Relationship Type="http://schemas.openxmlformats.org/officeDocument/2006/relationships/chart" Target="/ppt/slides/charts/chart3e8.xml" Id="Rc0b56d9fb8e64502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a0ddf4946334829" /><Relationship Type="http://schemas.openxmlformats.org/officeDocument/2006/relationships/chart" Target="/ppt/slides/charts/chart3e9.xml" Id="Ra14c0d686db34d39" /><Relationship Type="http://schemas.openxmlformats.org/officeDocument/2006/relationships/chart" Target="/ppt/slides/charts/chart3ea.xml" Id="R3dae6407701a4e09" /><Relationship Type="http://schemas.openxmlformats.org/officeDocument/2006/relationships/chart" Target="/ppt/slides/charts/chart3eb.xml" Id="Rf21b8cfbb0e34126" /><Relationship Type="http://schemas.openxmlformats.org/officeDocument/2006/relationships/chart" Target="/ppt/slides/charts/chart3ec.xml" Id="R3ec2494ba8d24e42" /><Relationship Type="http://schemas.openxmlformats.org/officeDocument/2006/relationships/chart" Target="/ppt/slides/charts/chart3ed.xml" Id="Ra2c0b047e9a14379" /><Relationship Type="http://schemas.openxmlformats.org/officeDocument/2006/relationships/chart" Target="/ppt/slides/charts/chart3ee.xml" Id="Rb73b4b9a435c4fbd" /></Relationships>
</file>

<file path=ppt/slides/_rels/slide9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79937dc5c45140e5" /><Relationship Type="http://schemas.openxmlformats.org/officeDocument/2006/relationships/chart" Target="/ppt/slides/charts/chart3ef.xml" Id="Rb5eec28818b346b5" /><Relationship Type="http://schemas.openxmlformats.org/officeDocument/2006/relationships/chart" Target="/ppt/slides/charts/chart3f0.xml" Id="R170b28a512ca4dc0" /><Relationship Type="http://schemas.openxmlformats.org/officeDocument/2006/relationships/chart" Target="/ppt/slides/charts/chart3f1.xml" Id="Rdca338c80ff04c53" /><Relationship Type="http://schemas.openxmlformats.org/officeDocument/2006/relationships/chart" Target="/ppt/slides/charts/chart3f2.xml" Id="R684ccde65c7c4874" /><Relationship Type="http://schemas.openxmlformats.org/officeDocument/2006/relationships/chart" Target="/ppt/slides/charts/chart3f3.xml" Id="R1b0e56776aad4337" /><Relationship Type="http://schemas.openxmlformats.org/officeDocument/2006/relationships/chart" Target="/ppt/slides/charts/chart3f4.xml" Id="R72c53998093141f4" /><Relationship Type="http://schemas.openxmlformats.org/officeDocument/2006/relationships/chart" Target="/ppt/slides/charts/chart3f5.xml" Id="R8127a702da0e48e5" /><Relationship Type="http://schemas.openxmlformats.org/officeDocument/2006/relationships/chart" Target="/ppt/slides/charts/chart3f6.xml" Id="Rbfd1fa12800a41b6" /><Relationship Type="http://schemas.openxmlformats.org/officeDocument/2006/relationships/chart" Target="/ppt/slides/charts/chart3f7.xml" Id="R93aaef9c07204761" /><Relationship Type="http://schemas.openxmlformats.org/officeDocument/2006/relationships/chart" Target="/ppt/slides/charts/chart3f8.xml" Id="Rb9db75ee2ad24e8f" /><Relationship Type="http://schemas.openxmlformats.org/officeDocument/2006/relationships/chart" Target="/ppt/slides/charts/chart3f9.xml" Id="R2fba30f936af4297" /><Relationship Type="http://schemas.openxmlformats.org/officeDocument/2006/relationships/chart" Target="/ppt/slides/charts/chart3fa.xml" Id="Rc6158da8c6d0426e" /><Relationship Type="http://schemas.openxmlformats.org/officeDocument/2006/relationships/chart" Target="/ppt/slides/charts/chart3fb.xml" Id="R97937255095343e1" /><Relationship Type="http://schemas.openxmlformats.org/officeDocument/2006/relationships/chart" Target="/ppt/slides/charts/chart3fc.xml" Id="R6ef392a08e6d4f01" /></Relationships>
</file>

<file path=ppt/slides/_rels/slide9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0092070d0d804457" /><Relationship Type="http://schemas.openxmlformats.org/officeDocument/2006/relationships/chart" Target="/ppt/slides/charts/chart3fd.xml" Id="R92494f8e0d8e4e86" /><Relationship Type="http://schemas.openxmlformats.org/officeDocument/2006/relationships/chart" Target="/ppt/slides/charts/chart3fe.xml" Id="Rd58ae7d9b91247f2" /><Relationship Type="http://schemas.openxmlformats.org/officeDocument/2006/relationships/chart" Target="/ppt/slides/charts/chart3ff.xml" Id="Rd34825062a0c4a1f" /><Relationship Type="http://schemas.openxmlformats.org/officeDocument/2006/relationships/chart" Target="/ppt/slides/charts/chart400.xml" Id="Ra16f17870d77400c" /><Relationship Type="http://schemas.openxmlformats.org/officeDocument/2006/relationships/chart" Target="/ppt/slides/charts/chart401.xml" Id="Ra35b89446ee14ff1" /><Relationship Type="http://schemas.openxmlformats.org/officeDocument/2006/relationships/chart" Target="/ppt/slides/charts/chart402.xml" Id="Rf7662fc56ddf47a7" /></Relationships>
</file>

<file path=ppt/slides/_rels/slide9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35d6b3ea53654a28" /><Relationship Type="http://schemas.openxmlformats.org/officeDocument/2006/relationships/chart" Target="/ppt/slides/charts/chart403.xml" Id="Rf496e24603ce479c" /><Relationship Type="http://schemas.openxmlformats.org/officeDocument/2006/relationships/chart" Target="/ppt/slides/charts/chart404.xml" Id="Rc38605c24f49456d" /><Relationship Type="http://schemas.openxmlformats.org/officeDocument/2006/relationships/chart" Target="/ppt/slides/charts/chart405.xml" Id="R4f0bc3eb9db0456e" /><Relationship Type="http://schemas.openxmlformats.org/officeDocument/2006/relationships/chart" Target="/ppt/slides/charts/chart406.xml" Id="R28b5f5f4f0c14a9e" /><Relationship Type="http://schemas.openxmlformats.org/officeDocument/2006/relationships/chart" Target="/ppt/slides/charts/chart407.xml" Id="R5a90fc3c80014145" /><Relationship Type="http://schemas.openxmlformats.org/officeDocument/2006/relationships/chart" Target="/ppt/slides/charts/chart408.xml" Id="R994728d8a3474060" /><Relationship Type="http://schemas.openxmlformats.org/officeDocument/2006/relationships/chart" Target="/ppt/slides/charts/chart409.xml" Id="R7879d5268f6c4b2d" /><Relationship Type="http://schemas.openxmlformats.org/officeDocument/2006/relationships/chart" Target="/ppt/slides/charts/chart40a.xml" Id="R31a9619bd59a4177" /><Relationship Type="http://schemas.openxmlformats.org/officeDocument/2006/relationships/chart" Target="/ppt/slides/charts/chart40b.xml" Id="R84ab50f17bea47bc" /><Relationship Type="http://schemas.openxmlformats.org/officeDocument/2006/relationships/chart" Target="/ppt/slides/charts/chart40c.xml" Id="Rcc6dc6a6d57a4837" /><Relationship Type="http://schemas.openxmlformats.org/officeDocument/2006/relationships/chart" Target="/ppt/slides/charts/chart40d.xml" Id="Rc56c3c49998c41ee" /><Relationship Type="http://schemas.openxmlformats.org/officeDocument/2006/relationships/chart" Target="/ppt/slides/charts/chart40e.xml" Id="Rb0cb5120182443d2" /><Relationship Type="http://schemas.openxmlformats.org/officeDocument/2006/relationships/chart" Target="/ppt/slides/charts/chart40f.xml" Id="Rf1f993de63bf428e" /><Relationship Type="http://schemas.openxmlformats.org/officeDocument/2006/relationships/chart" Target="/ppt/slides/charts/chart410.xml" Id="R47c22b734a6540c7" /></Relationships>
</file>

<file path=ppt/slides/_rels/slide9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c66d90c27a194537" /><Relationship Type="http://schemas.openxmlformats.org/officeDocument/2006/relationships/chart" Target="/ppt/slides/charts/chart411.xml" Id="Rc0fedb0205d945de" /><Relationship Type="http://schemas.openxmlformats.org/officeDocument/2006/relationships/chart" Target="/ppt/slides/charts/chart412.xml" Id="R4a9fcf0858a14238" /><Relationship Type="http://schemas.openxmlformats.org/officeDocument/2006/relationships/chart" Target="/ppt/slides/charts/chart413.xml" Id="Re5153652dd0845f6" /><Relationship Type="http://schemas.openxmlformats.org/officeDocument/2006/relationships/chart" Target="/ppt/slides/charts/chart414.xml" Id="Ra6a4bc37f80b4ca8" /><Relationship Type="http://schemas.openxmlformats.org/officeDocument/2006/relationships/chart" Target="/ppt/slides/charts/chart415.xml" Id="R1672bd56196a4c87" /><Relationship Type="http://schemas.openxmlformats.org/officeDocument/2006/relationships/chart" Target="/ppt/slides/charts/chart416.xml" Id="Rb465e63402254968" /></Relationships>
</file>

<file path=ppt/slides/_rels/slide9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8d932835bf44820" /><Relationship Type="http://schemas.openxmlformats.org/officeDocument/2006/relationships/chart" Target="/ppt/slides/charts/chart417.xml" Id="R1a0034d6ec5c43cb" /><Relationship Type="http://schemas.openxmlformats.org/officeDocument/2006/relationships/chart" Target="/ppt/slides/charts/chart418.xml" Id="Rcfe965cce6a74811" /><Relationship Type="http://schemas.openxmlformats.org/officeDocument/2006/relationships/chart" Target="/ppt/slides/charts/chart419.xml" Id="R6b743361c2584909" /><Relationship Type="http://schemas.openxmlformats.org/officeDocument/2006/relationships/chart" Target="/ppt/slides/charts/chart41a.xml" Id="R0dc5c3dbee3f4419" /><Relationship Type="http://schemas.openxmlformats.org/officeDocument/2006/relationships/chart" Target="/ppt/slides/charts/chart41b.xml" Id="R52cd0aab19ee47ab" /><Relationship Type="http://schemas.openxmlformats.org/officeDocument/2006/relationships/chart" Target="/ppt/slides/charts/chart41c.xml" Id="R18f599952b20438e" /><Relationship Type="http://schemas.openxmlformats.org/officeDocument/2006/relationships/chart" Target="/ppt/slides/charts/chart41d.xml" Id="Rdf27e8f3566c4cc5" /><Relationship Type="http://schemas.openxmlformats.org/officeDocument/2006/relationships/chart" Target="/ppt/slides/charts/chart41e.xml" Id="R91558fa18d1644a4" /><Relationship Type="http://schemas.openxmlformats.org/officeDocument/2006/relationships/chart" Target="/ppt/slides/charts/chart41f.xml" Id="R9ce91166101f46be" /><Relationship Type="http://schemas.openxmlformats.org/officeDocument/2006/relationships/chart" Target="/ppt/slides/charts/chart420.xml" Id="R76640a5574e649c6" /><Relationship Type="http://schemas.openxmlformats.org/officeDocument/2006/relationships/chart" Target="/ppt/slides/charts/chart421.xml" Id="Rabcc7744f1bb461e" /><Relationship Type="http://schemas.openxmlformats.org/officeDocument/2006/relationships/chart" Target="/ppt/slides/charts/chart422.xml" Id="R35274750b9ad4186" /><Relationship Type="http://schemas.openxmlformats.org/officeDocument/2006/relationships/chart" Target="/ppt/slides/charts/chart423.xml" Id="Rae500d180e0e4ac2" /><Relationship Type="http://schemas.openxmlformats.org/officeDocument/2006/relationships/chart" Target="/ppt/slides/charts/chart424.xml" Id="R728ca5254a9c4301" /></Relationships>
</file>

<file path=ppt/slides/_rels/slide9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238aebd7ed4f4ccb" /><Relationship Type="http://schemas.openxmlformats.org/officeDocument/2006/relationships/chart" Target="/ppt/slides/charts/chart425.xml" Id="R713c0485c61049b4" /><Relationship Type="http://schemas.openxmlformats.org/officeDocument/2006/relationships/chart" Target="/ppt/slides/charts/chart426.xml" Id="R5fe4a62e21f84fb8" /><Relationship Type="http://schemas.openxmlformats.org/officeDocument/2006/relationships/chart" Target="/ppt/slides/charts/chart427.xml" Id="R4ed0be5d52f7425b" /><Relationship Type="http://schemas.openxmlformats.org/officeDocument/2006/relationships/chart" Target="/ppt/slides/charts/chart428.xml" Id="R9429b6cb8bcc40fa" /><Relationship Type="http://schemas.openxmlformats.org/officeDocument/2006/relationships/chart" Target="/ppt/slides/charts/chart429.xml" Id="R2bb2ee193ac746b8" /><Relationship Type="http://schemas.openxmlformats.org/officeDocument/2006/relationships/chart" Target="/ppt/slides/charts/chart42a.xml" Id="R5327bcb53d874a31" /></Relationships>
</file>

<file path=ppt/slides/_rels/slide9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a850aa70ae634486" /><Relationship Type="http://schemas.openxmlformats.org/officeDocument/2006/relationships/chart" Target="/ppt/slides/charts/chart42b.xml" Id="Rf5138dd547894f2a" /><Relationship Type="http://schemas.openxmlformats.org/officeDocument/2006/relationships/chart" Target="/ppt/slides/charts/chart42c.xml" Id="Rbfcab8adfdcf4885" /><Relationship Type="http://schemas.openxmlformats.org/officeDocument/2006/relationships/chart" Target="/ppt/slides/charts/chart42d.xml" Id="Rccd7a9a82fe34d2d" /><Relationship Type="http://schemas.openxmlformats.org/officeDocument/2006/relationships/chart" Target="/ppt/slides/charts/chart42e.xml" Id="Rd8c949930e1f4f20" /><Relationship Type="http://schemas.openxmlformats.org/officeDocument/2006/relationships/chart" Target="/ppt/slides/charts/chart42f.xml" Id="R6da8af80f86e4e7c" /><Relationship Type="http://schemas.openxmlformats.org/officeDocument/2006/relationships/chart" Target="/ppt/slides/charts/chart430.xml" Id="R1855d5b62e444e0a" /><Relationship Type="http://schemas.openxmlformats.org/officeDocument/2006/relationships/chart" Target="/ppt/slides/charts/chart431.xml" Id="Rb350fdeacc3843e7" /></Relationships>
</file>

<file path=ppt/slides/_rels/slide9a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92ed3518d1f14c14" /><Relationship Type="http://schemas.openxmlformats.org/officeDocument/2006/relationships/chart" Target="/ppt/slides/charts/chart432.xml" Id="R13af47ecc2854ed6" /><Relationship Type="http://schemas.openxmlformats.org/officeDocument/2006/relationships/chart" Target="/ppt/slides/charts/chart433.xml" Id="R8d9839fe8dfc41f4" /><Relationship Type="http://schemas.openxmlformats.org/officeDocument/2006/relationships/chart" Target="/ppt/slides/charts/chart434.xml" Id="R94983e9923344b6d" /><Relationship Type="http://schemas.openxmlformats.org/officeDocument/2006/relationships/chart" Target="/ppt/slides/charts/chart435.xml" Id="R04ba59214c7243bb" /><Relationship Type="http://schemas.openxmlformats.org/officeDocument/2006/relationships/chart" Target="/ppt/slides/charts/chart436.xml" Id="Ra969b1b055ba4508" /><Relationship Type="http://schemas.openxmlformats.org/officeDocument/2006/relationships/chart" Target="/ppt/slides/charts/chart437.xml" Id="R493f9bb99ded45a9" /><Relationship Type="http://schemas.openxmlformats.org/officeDocument/2006/relationships/chart" Target="/ppt/slides/charts/chart438.xml" Id="R3142ff9bd4714811" /></Relationships>
</file>

<file path=ppt/slides/charts/chart21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v>Utbildningsanordnare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;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2"/>
              <c:pt idx="0">
                <c:v>Academedia Eductus</c:v>
              </c:pt>
              <c:pt idx="1">
                <c:v>Omsorgslyftet</c:v>
              </c:pt>
              <c:pt idx="2">
                <c:v>ABF Stockholm</c:v>
              </c:pt>
              <c:pt idx="3">
                <c:v>Kunskapsbolaget Integra</c:v>
              </c:pt>
              <c:pt idx="4">
                <c:v>Hermods</c:v>
              </c:pt>
              <c:pt idx="5">
                <c:v>Niketo AB SFI</c:v>
              </c:pt>
              <c:pt idx="6">
                <c:v>NTI-skolan SFI</c:v>
              </c:pt>
              <c:pt idx="7">
                <c:v>Stockholms Intensivsvenska för akademiker SFI</c:v>
              </c:pt>
              <c:pt idx="8">
                <c:v>A2B</c:v>
              </c:pt>
              <c:pt idx="9">
                <c:v>Arlanda komvux</c:v>
              </c:pt>
              <c:pt idx="10">
                <c:v>SFI Söderort</c:v>
              </c:pt>
              <c:pt idx="11">
                <c:v>Vux Huddinge - Sfi Hörsel</c:v>
              </c:pt>
            </c:strLit>
          </c:cat>
          <c:val>
            <c:numLit>
              <c:formatCode>General</c:formatCode>
              <c:ptCount val="12"/>
              <c:pt idx="0">
                <c:v>87</c:v>
              </c:pt>
              <c:pt idx="1">
                <c:v>47</c:v>
              </c:pt>
              <c:pt idx="2">
                <c:v>37</c:v>
              </c:pt>
              <c:pt idx="3">
                <c:v>23</c:v>
              </c:pt>
              <c:pt idx="4">
                <c:v>14</c:v>
              </c:pt>
              <c:pt idx="5">
                <c:v>10</c:v>
              </c:pt>
              <c:pt idx="6">
                <c:v>5</c:v>
              </c:pt>
              <c:pt idx="7">
                <c:v>5</c:v>
              </c:pt>
              <c:pt idx="8">
                <c:v>4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inMax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87.05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;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in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1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/>
      <c:radarChart>
        <c:radarStyle val="marker"/>
        <c:varyColors val="0"/>
        <c:ser>
          <c:idx val="0"/>
          <c:order val="0"/>
          <c:tx>
            <c:v>Total</c:v>
          </c:tx>
          <c:spPr>
            <a:solidFill>
              <a:srgbClr val="4572a7"/>
            </a:solidFill>
            <a:ln w="50800">
              <a:solidFill>
                <a:srgbClr val="999999"/>
              </a:solidFill>
            </a:ln>
          </c:spPr>
          <c:marker>
            <c:symbol val="none"/>
            <c:spPr>
              <a:solidFill>
                <a:srgbClr val="4572a7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dLbl>
              <c:idx val="6"/>
              <c:delete/>
            </c:dLbl>
            <c:dLbl>
              <c:idx val="7"/>
              <c:delete/>
            </c:dLbl>
            <c:dLbl>
              <c:idx val="8"/>
              <c:delete/>
            </c:dLbl>
            <c:dLbl>
              <c:idx val="9"/>
              <c:delete/>
            </c:dLbl>
            <c:dLbl>
              <c:idx val="10"/>
              <c:delete/>
            </c:dLbl>
            <c:dLbl>
              <c:idx val="11"/>
              <c:delete/>
            </c:dLbl>
            <c:dLbl>
              <c:idx val="12"/>
              <c:delete/>
            </c:dLbl>
            <c:dLbl>
              <c:idx val="13"/>
              <c:delete/>
            </c:dLbl>
            <c:dLbl>
              <c:idx val="14"/>
              <c:delete/>
            </c:dLbl>
            <c:dLbl>
              <c:idx val="15"/>
              <c:delete/>
            </c:dLbl>
            <c:dLbl>
              <c:idx val="16"/>
              <c:delete/>
            </c:dLbl>
            <c:dLbl>
              <c:idx val="17"/>
              <c:delete/>
            </c:dLbl>
            <c:dLbl>
              <c:idx val="18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9"/>
              <c:pt idx="0">
                <c:v>Jag kan rekommendera min skola till andra</c:v>
              </c:pt>
              <c:pt idx="1">
                <c:v>Jag behandlas bra av mina lärare</c:v>
              </c:pt>
              <c:pt idx="2">
                <c:v>Jag behandlas bra av andra elever</c:v>
              </c:pt>
              <c:pt idx="3">
                <c:v>Det är arbetsro i klassrummet.</c:v>
              </c:pt>
              <c:pt idx="4">
                <c:v>Jag upplever att kvinnor och män ges lika mycket utrymme på lektionerna</c:v>
              </c:pt>
              <c:pt idx="5">
                <c:v>Skolan behandlar alla elever lika oavsett ålder, kön, könsidentitet eller könsuttryck, etnisk tillhörighet, religion eller annan trosuppfattning, funktionsnedsättning eller sexuell läggning</c:v>
              </c:pt>
              <c:pt idx="6">
                <c:v>Jag känner mig trygg i skolan</c:v>
              </c:pt>
              <c:pt idx="7">
                <c:v>Jag vet vem jag ska vända mig till om jag inte känner mig trygg</c:v>
              </c:pt>
              <c:pt idx="8">
                <c:v>Mina lärare förklarar så att jag förstår</c:v>
              </c:pt>
              <c:pt idx="9">
                <c:v>Mina lärare gör så att jag vill lära mig mer</c:v>
              </c:pt>
              <c:pt idx="10">
                <c:v>Jag får den hjälp som jag behöver</c:v>
              </c:pt>
              <c:pt idx="11">
                <c:v>Mina lärare berättar vad jag måste kunna för att få betyg</c:v>
              </c:pt>
              <c:pt idx="12">
                <c:v>Mina lärare ger mig snabbt besked efter inlämningsuppgifter och prov</c:v>
              </c:pt>
              <c:pt idx="13">
                <c:v>Min lärare hjälper mig nå min fulla potential</c:v>
              </c:pt>
              <c:pt idx="14">
                <c:v>Mina erfarenheter används i undervisningen</c:v>
              </c:pt>
              <c:pt idx="15">
                <c:v>Vi elever kan vara med och bestämma vad vi ska göra på lektionerna</c:v>
              </c:pt>
              <c:pt idx="16">
                <c:v>Jag vet vem jag ska prata med om jag vill klaga på något i skolan</c:v>
              </c:pt>
              <c:pt idx="17">
                <c:v>SFI/SFX-studier gör det lättare att få arbete</c:v>
              </c:pt>
              <c:pt idx="18">
                <c:v>SFI/SFX-studier gör det lättare att studera vidare</c:v>
              </c:pt>
            </c:strLit>
          </c:cat>
          <c:val>
            <c:numLit>
              <c:formatCode>General</c:formatCode>
              <c:ptCount val="19"/>
              <c:pt idx="0">
                <c:v>4.501216</c:v>
              </c:pt>
              <c:pt idx="1">
                <c:v>4.679467</c:v>
              </c:pt>
              <c:pt idx="2">
                <c:v>4.558046</c:v>
              </c:pt>
              <c:pt idx="3">
                <c:v>4.325000</c:v>
              </c:pt>
              <c:pt idx="4">
                <c:v>4.589886</c:v>
              </c:pt>
              <c:pt idx="5">
                <c:v>4.652244</c:v>
              </c:pt>
              <c:pt idx="6">
                <c:v>4.709240</c:v>
              </c:pt>
              <c:pt idx="7">
                <c:v>4.362238</c:v>
              </c:pt>
              <c:pt idx="8">
                <c:v>4.553133</c:v>
              </c:pt>
              <c:pt idx="9">
                <c:v>4.532421</c:v>
              </c:pt>
              <c:pt idx="10">
                <c:v>4.501319</c:v>
              </c:pt>
              <c:pt idx="11">
                <c:v>4.426828</c:v>
              </c:pt>
              <c:pt idx="12">
                <c:v>4.368298</c:v>
              </c:pt>
              <c:pt idx="13">
                <c:v>4.369928</c:v>
              </c:pt>
              <c:pt idx="14">
                <c:v>4.181748</c:v>
              </c:pt>
              <c:pt idx="15">
                <c:v>4.047120</c:v>
              </c:pt>
              <c:pt idx="16">
                <c:v>4.203069</c:v>
              </c:pt>
              <c:pt idx="17">
                <c:v>4.356655</c:v>
              </c:pt>
              <c:pt idx="18">
                <c:v>4.478495</c:v>
              </c:pt>
            </c:numLit>
          </c:val>
        </c:ser>
        <c:ser>
          <c:idx val="1"/>
          <c:order val="1"/>
          <c:tx>
            <c:v>Nacka</c:v>
          </c:tx>
          <c:spPr>
            <a:solidFill>
              <a:srgbClr val="dddddd"/>
            </a:solidFill>
            <a:ln w="50800">
              <a:solidFill>
                <a:srgbClr val="4572a7"/>
              </a:solidFill>
            </a:ln>
          </c:spPr>
          <c:marker>
            <c:symbol val="none"/>
            <c:spPr>
              <a:solidFill>
                <a:srgbClr val="dddddd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dLbl>
              <c:idx val="6"/>
              <c:delete/>
            </c:dLbl>
            <c:dLbl>
              <c:idx val="7"/>
              <c:delete/>
            </c:dLbl>
            <c:dLbl>
              <c:idx val="8"/>
              <c:delete/>
            </c:dLbl>
            <c:dLbl>
              <c:idx val="9"/>
              <c:delete/>
            </c:dLbl>
            <c:dLbl>
              <c:idx val="10"/>
              <c:delete/>
            </c:dLbl>
            <c:dLbl>
              <c:idx val="11"/>
              <c:delete/>
            </c:dLbl>
            <c:dLbl>
              <c:idx val="12"/>
              <c:delete/>
            </c:dLbl>
            <c:dLbl>
              <c:idx val="13"/>
              <c:delete/>
            </c:dLbl>
            <c:dLbl>
              <c:idx val="14"/>
              <c:delete/>
            </c:dLbl>
            <c:dLbl>
              <c:idx val="15"/>
              <c:delete/>
            </c:dLbl>
            <c:dLbl>
              <c:idx val="16"/>
              <c:delete/>
            </c:dLbl>
            <c:dLbl>
              <c:idx val="17"/>
              <c:delete/>
            </c:dLbl>
            <c:dLbl>
              <c:idx val="18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9"/>
              <c:pt idx="0">
                <c:v>Jag kan rekommendera min skola till andra</c:v>
              </c:pt>
              <c:pt idx="1">
                <c:v>Jag behandlas bra av mina lärare</c:v>
              </c:pt>
              <c:pt idx="2">
                <c:v>Jag behandlas bra av andra elever</c:v>
              </c:pt>
              <c:pt idx="3">
                <c:v>Det är arbetsro i klassrummet.</c:v>
              </c:pt>
              <c:pt idx="4">
                <c:v>Jag upplever att kvinnor och män ges lika mycket utrymme på lektionerna</c:v>
              </c:pt>
              <c:pt idx="5">
                <c:v>Skolan behandlar alla elever lika oavsett ålder, kön, könsidentitet eller könsuttryck, etnisk tillhörighet, religion eller annan trosuppfattning, funktionsnedsättning eller sexuell läggning</c:v>
              </c:pt>
              <c:pt idx="6">
                <c:v>Jag känner mig trygg i skolan</c:v>
              </c:pt>
              <c:pt idx="7">
                <c:v>Jag vet vem jag ska vända mig till om jag inte känner mig trygg</c:v>
              </c:pt>
              <c:pt idx="8">
                <c:v>Mina lärare förklarar så att jag förstår</c:v>
              </c:pt>
              <c:pt idx="9">
                <c:v>Mina lärare gör så att jag vill lära mig mer</c:v>
              </c:pt>
              <c:pt idx="10">
                <c:v>Jag får den hjälp som jag behöver</c:v>
              </c:pt>
              <c:pt idx="11">
                <c:v>Mina lärare berättar vad jag måste kunna för att få betyg</c:v>
              </c:pt>
              <c:pt idx="12">
                <c:v>Mina lärare ger mig snabbt besked efter inlämningsuppgifter och prov</c:v>
              </c:pt>
              <c:pt idx="13">
                <c:v>Min lärare hjälper mig nå min fulla potential</c:v>
              </c:pt>
              <c:pt idx="14">
                <c:v>Mina erfarenheter används i undervisningen</c:v>
              </c:pt>
              <c:pt idx="15">
                <c:v>Vi elever kan vara med och bestämma vad vi ska göra på lektionerna</c:v>
              </c:pt>
              <c:pt idx="16">
                <c:v>Jag vet vem jag ska prata med om jag vill klaga på något i skolan</c:v>
              </c:pt>
              <c:pt idx="17">
                <c:v>SFI/SFX-studier gör det lättare att få arbete</c:v>
              </c:pt>
              <c:pt idx="18">
                <c:v>SFI/SFX-studier gör det lättare att studera vidare</c:v>
              </c:pt>
            </c:strLit>
          </c:cat>
          <c:val>
            <c:numLit>
              <c:formatCode>General</c:formatCode>
              <c:ptCount val="19"/>
              <c:pt idx="0">
                <c:v>4.670996</c:v>
              </c:pt>
              <c:pt idx="1">
                <c:v>4.714286</c:v>
              </c:pt>
              <c:pt idx="2">
                <c:v>4.623318</c:v>
              </c:pt>
              <c:pt idx="3">
                <c:v>4.453704</c:v>
              </c:pt>
              <c:pt idx="4">
                <c:v>4.704545</c:v>
              </c:pt>
              <c:pt idx="5">
                <c:v>4.800000</c:v>
              </c:pt>
              <c:pt idx="6">
                <c:v>4.799107</c:v>
              </c:pt>
              <c:pt idx="7">
                <c:v>4.497674</c:v>
              </c:pt>
              <c:pt idx="8">
                <c:v>4.612069</c:v>
              </c:pt>
              <c:pt idx="9">
                <c:v>4.580786</c:v>
              </c:pt>
              <c:pt idx="10">
                <c:v>4.594017</c:v>
              </c:pt>
              <c:pt idx="11">
                <c:v>4.557018</c:v>
              </c:pt>
              <c:pt idx="12">
                <c:v>4.411504</c:v>
              </c:pt>
              <c:pt idx="13">
                <c:v>4.471111</c:v>
              </c:pt>
              <c:pt idx="14">
                <c:v>4.248826</c:v>
              </c:pt>
              <c:pt idx="15">
                <c:v>4.082949</c:v>
              </c:pt>
              <c:pt idx="16">
                <c:v>4.242857</c:v>
              </c:pt>
              <c:pt idx="17">
                <c:v>4.433790</c:v>
              </c:pt>
              <c:pt idx="18">
                <c:v>4.595556</c:v>
              </c:pt>
            </c:numLit>
          </c:val>
        </c:ser>
        <c:axId val="54877568"/>
        <c:axId val="46285952"/>
      </c:radarChart>
      <c:catAx>
        <c:axId val="54877568"/>
        <c:scaling>
          <c:orientation val="minMax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5"/>
          <c:min val="2.5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.0;0.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in"/>
        <c:crossBetween val="between"/>
      </c:valAx>
      <c:spPr>
        <a:noFill/>
      </c:spPr>
    </c:plotArea>
    <c:legend>
      <c:legendPos val="t"/>
      <c:layout>
        <c:manualLayout>
          <c:x val="1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2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1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4.453704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7589284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4.670996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7589284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4.799107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7589284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4.557018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7589284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4.612069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7589284"/>
          <c:min val="0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4.242857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5479816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4.433790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5479816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4.082949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5479816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4.580786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5479816"/>
          <c:min val="0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  <a:ln>
              <a:solidFill>
                <a:srgbClr val="4572a7"/>
              </a:solidFill>
            </a:ln>
          </c:spPr>
          <c:dLbls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4.623318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.5479816"/>
          <c:min val="0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/>
      <c:radarChart>
        <c:radarStyle val="marker"/>
        <c:varyColors val="0"/>
        <c:ser>
          <c:idx val="0"/>
          <c:order val="0"/>
          <c:tx>
            <c:v>2019</c:v>
          </c:tx>
          <c:spPr>
            <a:solidFill>
              <a:srgbClr val="4572a7"/>
            </a:solidFill>
            <a:ln w="50800">
              <a:solidFill>
                <a:srgbClr val="4572a7"/>
              </a:solidFill>
            </a:ln>
          </c:spPr>
          <c:marker>
            <c:symbol val="none"/>
            <c:spPr>
              <a:solidFill>
                <a:srgbClr val="4572a7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dLbl>
              <c:idx val="6"/>
              <c:delete/>
            </c:dLbl>
            <c:dLbl>
              <c:idx val="7"/>
              <c:delete/>
            </c:dLbl>
            <c:dLbl>
              <c:idx val="8"/>
              <c:delete/>
            </c:dLbl>
            <c:dLbl>
              <c:idx val="9"/>
              <c:delete/>
            </c:dLbl>
            <c:dLbl>
              <c:idx val="10"/>
              <c:delete/>
            </c:dLbl>
            <c:dLbl>
              <c:idx val="11"/>
              <c:delete/>
            </c:dLbl>
            <c:dLbl>
              <c:idx val="12"/>
              <c:delete/>
            </c:dLbl>
            <c:dLbl>
              <c:idx val="13"/>
              <c:delete/>
            </c:dLbl>
            <c:dLbl>
              <c:idx val="14"/>
              <c:delete/>
            </c:dLbl>
            <c:dLbl>
              <c:idx val="15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6"/>
              <c:pt idx="0">
                <c:v>Jag kan rekommendera min skola till andra</c:v>
              </c:pt>
              <c:pt idx="1">
                <c:v>Jag behandlas bra av mina lärare</c:v>
              </c:pt>
              <c:pt idx="2">
                <c:v>Jag behandlas bra av andra elever</c:v>
              </c:pt>
              <c:pt idx="3">
                <c:v>Det är arbetsro i klassrummet.</c:v>
              </c:pt>
              <c:pt idx="4">
                <c:v>Jag känner mig trygg i skolan</c:v>
              </c:pt>
              <c:pt idx="5">
                <c:v>Jag vet vem jag ska vända mig till om jag inte känner mig trygg</c:v>
              </c:pt>
              <c:pt idx="6">
                <c:v>Mina lärare förklarar så att jag förstår</c:v>
              </c:pt>
              <c:pt idx="7">
                <c:v>Mina lärare gör så att jag vill lära mig mer</c:v>
              </c:pt>
              <c:pt idx="8">
                <c:v>Jag får den hjälp som jag behöver</c:v>
              </c:pt>
              <c:pt idx="9">
                <c:v>Mina lärare berättar vad jag måste kunna för att få betyg</c:v>
              </c:pt>
              <c:pt idx="10">
                <c:v>Mina lärare ger mig snabbt besked efter inlämningsuppgifter och prov</c:v>
              </c:pt>
              <c:pt idx="11">
                <c:v>Mina erfarenheter används i undervisningen</c:v>
              </c:pt>
              <c:pt idx="12">
                <c:v>Vi elever kan vara med och bestämma vad vi ska göra på lektionerna</c:v>
              </c:pt>
              <c:pt idx="13">
                <c:v>Jag vet vem jag ska prata med om jag vill klaga på något i skolan</c:v>
              </c:pt>
              <c:pt idx="14">
                <c:v>SFI/SFX-studier gör det lättare att få arbete</c:v>
              </c:pt>
              <c:pt idx="15">
                <c:v>SFI/SFX-studier gör det lättare att studera vidare</c:v>
              </c:pt>
            </c:strLit>
          </c:cat>
          <c:val>
            <c:numLit>
              <c:formatCode>General</c:formatCode>
              <c:ptCount val="16"/>
              <c:pt idx="0">
                <c:v>4.670996</c:v>
              </c:pt>
              <c:pt idx="1">
                <c:v>4.714286</c:v>
              </c:pt>
              <c:pt idx="2">
                <c:v>4.623318</c:v>
              </c:pt>
              <c:pt idx="3">
                <c:v>4.453704</c:v>
              </c:pt>
              <c:pt idx="4">
                <c:v>4.799107</c:v>
              </c:pt>
              <c:pt idx="5">
                <c:v>4.497674</c:v>
              </c:pt>
              <c:pt idx="6">
                <c:v>4.612069</c:v>
              </c:pt>
              <c:pt idx="7">
                <c:v>4.580786</c:v>
              </c:pt>
              <c:pt idx="8">
                <c:v>4.594017</c:v>
              </c:pt>
              <c:pt idx="9">
                <c:v>4.557018</c:v>
              </c:pt>
              <c:pt idx="10">
                <c:v>4.411504</c:v>
              </c:pt>
              <c:pt idx="11">
                <c:v>4.248826</c:v>
              </c:pt>
              <c:pt idx="12">
                <c:v>4.082949</c:v>
              </c:pt>
              <c:pt idx="13">
                <c:v>4.242857</c:v>
              </c:pt>
              <c:pt idx="14">
                <c:v>4.433790</c:v>
              </c:pt>
              <c:pt idx="15">
                <c:v>4.595556</c:v>
              </c:pt>
            </c:numLit>
          </c:val>
        </c:ser>
        <c:ser>
          <c:idx val="1"/>
          <c:order val="1"/>
          <c:tx>
            <c:v>2018</c:v>
          </c:tx>
          <c:spPr>
            <a:solidFill>
              <a:srgbClr val="dddddd"/>
            </a:solidFill>
            <a:ln w="50800">
              <a:solidFill>
                <a:srgbClr val="dddddd"/>
              </a:solidFill>
            </a:ln>
          </c:spPr>
          <c:marker>
            <c:symbol val="none"/>
            <c:spPr>
              <a:solidFill>
                <a:srgbClr val="dddddd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dLbl>
              <c:idx val="6"/>
              <c:delete/>
            </c:dLbl>
            <c:dLbl>
              <c:idx val="7"/>
              <c:delete/>
            </c:dLbl>
            <c:dLbl>
              <c:idx val="8"/>
              <c:delete/>
            </c:dLbl>
            <c:dLbl>
              <c:idx val="9"/>
              <c:delete/>
            </c:dLbl>
            <c:dLbl>
              <c:idx val="10"/>
              <c:delete/>
            </c:dLbl>
            <c:dLbl>
              <c:idx val="11"/>
              <c:delete/>
            </c:dLbl>
            <c:dLbl>
              <c:idx val="12"/>
              <c:delete/>
            </c:dLbl>
            <c:dLbl>
              <c:idx val="13"/>
              <c:delete/>
            </c:dLbl>
            <c:dLbl>
              <c:idx val="14"/>
              <c:delete/>
            </c:dLbl>
            <c:dLbl>
              <c:idx val="15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6"/>
              <c:pt idx="0">
                <c:v>Jag kan rekommendera min skola till andra</c:v>
              </c:pt>
              <c:pt idx="1">
                <c:v>Jag behandlas bra av mina lärare</c:v>
              </c:pt>
              <c:pt idx="2">
                <c:v>Jag behandlas bra av andra elever</c:v>
              </c:pt>
              <c:pt idx="3">
                <c:v>Det är arbetsro i klassrummet.</c:v>
              </c:pt>
              <c:pt idx="4">
                <c:v>Jag känner mig trygg i skolan</c:v>
              </c:pt>
              <c:pt idx="5">
                <c:v>Jag vet vem jag ska vända mig till om jag inte känner mig trygg</c:v>
              </c:pt>
              <c:pt idx="6">
                <c:v>Mina lärare förklarar så att jag förstår</c:v>
              </c:pt>
              <c:pt idx="7">
                <c:v>Mina lärare gör så att jag vill lära mig mer</c:v>
              </c:pt>
              <c:pt idx="8">
                <c:v>Jag får den hjälp som jag behöver</c:v>
              </c:pt>
              <c:pt idx="9">
                <c:v>Mina lärare berättar vad jag måste kunna för att få betyg</c:v>
              </c:pt>
              <c:pt idx="10">
                <c:v>Mina lärare ger mig snabbt besked efter inlämningsuppgifter och prov</c:v>
              </c:pt>
              <c:pt idx="11">
                <c:v>Mina erfarenheter används i undervisningen</c:v>
              </c:pt>
              <c:pt idx="12">
                <c:v>Vi elever kan vara med och bestämma vad vi ska göra på lektionerna</c:v>
              </c:pt>
              <c:pt idx="13">
                <c:v>Jag vet vem jag ska prata med om jag vill klaga på något i skolan</c:v>
              </c:pt>
              <c:pt idx="14">
                <c:v>SFI/SFX-studier gör det lättare att få arbete</c:v>
              </c:pt>
              <c:pt idx="15">
                <c:v>SFI/SFX-studier gör det lättare att studera vidare</c:v>
              </c:pt>
            </c:strLit>
          </c:cat>
          <c:val>
            <c:numLit>
              <c:formatCode>General</c:formatCode>
              <c:ptCount val="16"/>
              <c:pt idx="0">
                <c:v>4.561644</c:v>
              </c:pt>
              <c:pt idx="1">
                <c:v>4.681208</c:v>
              </c:pt>
              <c:pt idx="2">
                <c:v>4.642857</c:v>
              </c:pt>
              <c:pt idx="3">
                <c:v>4.287719</c:v>
              </c:pt>
              <c:pt idx="4">
                <c:v>4.692568</c:v>
              </c:pt>
              <c:pt idx="5">
                <c:v>4.441696</c:v>
              </c:pt>
              <c:pt idx="6">
                <c:v>4.533557</c:v>
              </c:pt>
              <c:pt idx="7">
                <c:v>4.610169</c:v>
              </c:pt>
              <c:pt idx="8">
                <c:v>4.537415</c:v>
              </c:pt>
              <c:pt idx="9">
                <c:v>4.467354</c:v>
              </c:pt>
              <c:pt idx="10">
                <c:v>4.425532</c:v>
              </c:pt>
              <c:pt idx="11">
                <c:v>4.207143</c:v>
              </c:pt>
              <c:pt idx="12">
                <c:v>4.130282</c:v>
              </c:pt>
              <c:pt idx="13">
                <c:v>4.423488</c:v>
              </c:pt>
              <c:pt idx="14">
                <c:v>4.595745</c:v>
              </c:pt>
              <c:pt idx="15">
                <c:v>4.554770</c:v>
              </c:pt>
            </c:numLit>
          </c:val>
        </c:ser>
        <c:ser>
          <c:idx val="2"/>
          <c:order val="2"/>
          <c:tx>
            <c:v>2017</c:v>
          </c:tx>
          <c:spPr>
            <a:solidFill>
              <a:srgbClr val="89a54e"/>
            </a:solidFill>
            <a:ln>
              <a:solidFill>
                <a:srgbClr val="89a54e"/>
              </a:solidFill>
            </a:ln>
          </c:spPr>
          <c:marker>
            <c:symbol val="none"/>
            <c:spPr>
              <a:solidFill>
                <a:srgbClr val="89a54e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dLbl>
              <c:idx val="6"/>
              <c:delete/>
            </c:dLbl>
            <c:dLbl>
              <c:idx val="7"/>
              <c:delete/>
            </c:dLbl>
            <c:dLbl>
              <c:idx val="8"/>
              <c:delete/>
            </c:dLbl>
            <c:dLbl>
              <c:idx val="9"/>
              <c:delete/>
            </c:dLbl>
            <c:dLbl>
              <c:idx val="10"/>
              <c:delete/>
            </c:dLbl>
            <c:dLbl>
              <c:idx val="11"/>
              <c:delete/>
            </c:dLbl>
            <c:dLbl>
              <c:idx val="12"/>
              <c:delete/>
            </c:dLbl>
            <c:dLbl>
              <c:idx val="13"/>
              <c:delete/>
            </c:dLbl>
            <c:dLbl>
              <c:idx val="14"/>
              <c:delete/>
            </c:dLbl>
            <c:dLbl>
              <c:idx val="15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6"/>
              <c:pt idx="0">
                <c:v>Jag kan rekommendera min skola till andra</c:v>
              </c:pt>
              <c:pt idx="1">
                <c:v>Jag behandlas bra av mina lärare</c:v>
              </c:pt>
              <c:pt idx="2">
                <c:v>Jag behandlas bra av andra elever</c:v>
              </c:pt>
              <c:pt idx="3">
                <c:v>Det är arbetsro i klassrummet.</c:v>
              </c:pt>
              <c:pt idx="4">
                <c:v>Jag känner mig trygg i skolan</c:v>
              </c:pt>
              <c:pt idx="5">
                <c:v>Jag vet vem jag ska vända mig till om jag inte känner mig trygg</c:v>
              </c:pt>
              <c:pt idx="6">
                <c:v>Mina lärare förklarar så att jag förstår</c:v>
              </c:pt>
              <c:pt idx="7">
                <c:v>Mina lärare gör så att jag vill lära mig mer</c:v>
              </c:pt>
              <c:pt idx="8">
                <c:v>Jag får den hjälp som jag behöver</c:v>
              </c:pt>
              <c:pt idx="9">
                <c:v>Mina lärare berättar vad jag måste kunna för att få betyg</c:v>
              </c:pt>
              <c:pt idx="10">
                <c:v>Mina lärare ger mig snabbt besked efter inlämningsuppgifter och prov</c:v>
              </c:pt>
              <c:pt idx="11">
                <c:v>Mina erfarenheter används i undervisningen</c:v>
              </c:pt>
              <c:pt idx="12">
                <c:v>Vi elever kan vara med och bestämma vad vi ska göra på lektionerna</c:v>
              </c:pt>
              <c:pt idx="13">
                <c:v>Jag vet vem jag ska prata med om jag vill klaga på något i skolan</c:v>
              </c:pt>
              <c:pt idx="14">
                <c:v>SFI/SFX-studier gör det lättare att få arbete</c:v>
              </c:pt>
              <c:pt idx="15">
                <c:v>SFI/SFX-studier gör det lättare att studera vidare</c:v>
              </c:pt>
            </c:strLit>
          </c:cat>
          <c:val>
            <c:numLit>
              <c:formatCode>General</c:formatCode>
              <c:ptCount val="16"/>
              <c:pt idx="0">
                <c:v>4.463878</c:v>
              </c:pt>
              <c:pt idx="1">
                <c:v>4.574627</c:v>
              </c:pt>
              <c:pt idx="2">
                <c:v>4.535316</c:v>
              </c:pt>
              <c:pt idx="3">
                <c:v>4.183206</c:v>
              </c:pt>
              <c:pt idx="4">
                <c:v>4.528090</c:v>
              </c:pt>
              <c:pt idx="5">
                <c:v>4.142308</c:v>
              </c:pt>
              <c:pt idx="6">
                <c:v>4.405904</c:v>
              </c:pt>
              <c:pt idx="7">
                <c:v>4.436567</c:v>
              </c:pt>
              <c:pt idx="8">
                <c:v>4.383459</c:v>
              </c:pt>
              <c:pt idx="9">
                <c:v>4.320755</c:v>
              </c:pt>
              <c:pt idx="10">
                <c:v>4.282443</c:v>
              </c:pt>
              <c:pt idx="11">
                <c:v>4.125984</c:v>
              </c:pt>
              <c:pt idx="12">
                <c:v>3.973077</c:v>
              </c:pt>
              <c:pt idx="13">
                <c:v>4.231076</c:v>
              </c:pt>
              <c:pt idx="14">
                <c:v>4.412451</c:v>
              </c:pt>
              <c:pt idx="15">
                <c:v>4.445283</c:v>
              </c:pt>
            </c:numLit>
          </c:val>
        </c:ser>
        <c:axId val="54877568"/>
        <c:axId val="46285952"/>
      </c:radarChart>
      <c:catAx>
        <c:axId val="54877568"/>
        <c:scaling>
          <c:orientation val="minMax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5"/>
          <c:min val="2.5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.0;0.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in"/>
        <c:crossBetween val="between"/>
      </c:valAx>
      <c:spPr>
        <a:noFill/>
      </c:spPr>
    </c:plotArea>
    <c:legend>
      <c:legendPos val="t"/>
      <c:layout>
        <c:manualLayout>
          <c:x val="1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2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/>
      <c:radarChart>
        <c:radarStyle val="marker"/>
        <c:varyColors val="0"/>
        <c:ser>
          <c:idx val="0"/>
          <c:order val="0"/>
          <c:tx>
            <c:v>2019</c:v>
          </c:tx>
          <c:spPr>
            <a:solidFill>
              <a:srgbClr val="4572a7"/>
            </a:solidFill>
            <a:ln w="50800">
              <a:solidFill>
                <a:srgbClr val="4572a7"/>
              </a:solidFill>
            </a:ln>
          </c:spPr>
          <c:marker>
            <c:symbol val="none"/>
            <c:spPr>
              <a:solidFill>
                <a:srgbClr val="4572a7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6"/>
              <c:pt idx="0">
                <c:v>Helhetsomdöme</c:v>
              </c:pt>
              <c:pt idx="1">
                <c:v>Normer och värden</c:v>
              </c:pt>
              <c:pt idx="2">
                <c:v>Trygghet</c:v>
              </c:pt>
              <c:pt idx="3">
                <c:v>Lärandet</c:v>
              </c:pt>
              <c:pt idx="4">
                <c:v>Inflytande</c:v>
              </c:pt>
              <c:pt idx="5">
                <c:v>Vägledning</c:v>
              </c:pt>
            </c:strLit>
          </c:cat>
          <c:val>
            <c:numLit>
              <c:formatCode>General</c:formatCode>
              <c:ptCount val="6"/>
              <c:pt idx="0">
                <c:v>4.670996</c:v>
              </c:pt>
              <c:pt idx="1">
                <c:v>4.660360</c:v>
              </c:pt>
              <c:pt idx="2">
                <c:v>4.651481</c:v>
              </c:pt>
              <c:pt idx="3">
                <c:v>4.538574</c:v>
              </c:pt>
              <c:pt idx="4">
                <c:v>4.190625</c:v>
              </c:pt>
              <c:pt idx="5">
                <c:v>4.515766</c:v>
              </c:pt>
            </c:numLit>
          </c:val>
        </c:ser>
        <c:ser>
          <c:idx val="1"/>
          <c:order val="1"/>
          <c:tx>
            <c:v>2018</c:v>
          </c:tx>
          <c:spPr>
            <a:solidFill>
              <a:srgbClr val="dddddd"/>
            </a:solidFill>
            <a:ln w="50800">
              <a:solidFill>
                <a:srgbClr val="dddddd"/>
              </a:solidFill>
            </a:ln>
          </c:spPr>
          <c:marker>
            <c:symbol val="none"/>
            <c:spPr>
              <a:solidFill>
                <a:srgbClr val="dddddd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6"/>
              <c:pt idx="0">
                <c:v>Helhetsomdöme</c:v>
              </c:pt>
              <c:pt idx="1">
                <c:v>Normer och värden</c:v>
              </c:pt>
              <c:pt idx="2">
                <c:v>Trygghet</c:v>
              </c:pt>
              <c:pt idx="3">
                <c:v>Lärandet</c:v>
              </c:pt>
              <c:pt idx="4">
                <c:v>Inflytande</c:v>
              </c:pt>
              <c:pt idx="5">
                <c:v>Vägledning</c:v>
              </c:pt>
            </c:strLit>
          </c:cat>
          <c:val>
            <c:numLit>
              <c:formatCode>General</c:formatCode>
              <c:ptCount val="6"/>
              <c:pt idx="0">
                <c:v>4.561644</c:v>
              </c:pt>
              <c:pt idx="1">
                <c:v>4.540479</c:v>
              </c:pt>
              <c:pt idx="2">
                <c:v>4.569948</c:v>
              </c:pt>
              <c:pt idx="3">
                <c:v>4.515753</c:v>
              </c:pt>
              <c:pt idx="4">
                <c:v>4.253254</c:v>
              </c:pt>
              <c:pt idx="5">
                <c:v>4.575221</c:v>
              </c:pt>
            </c:numLit>
          </c:val>
        </c:ser>
        <c:ser>
          <c:idx val="2"/>
          <c:order val="2"/>
          <c:tx>
            <c:v>2017</c:v>
          </c:tx>
          <c:spPr>
            <a:solidFill>
              <a:srgbClr val="89a54e"/>
            </a:solidFill>
            <a:ln>
              <a:solidFill>
                <a:srgbClr val="89a54e"/>
              </a:solidFill>
            </a:ln>
          </c:spPr>
          <c:marker>
            <c:symbol val="none"/>
            <c:spPr>
              <a:solidFill>
                <a:srgbClr val="89a54e"/>
              </a:solidFill>
            </c:spPr>
          </c:marker>
          <c:invertIfNegative val="0"/>
          <c:dLbls>
            <c:dLbl>
              <c:idx val="0"/>
              <c:delete/>
            </c:dLbl>
            <c:dLbl>
              <c:idx val="1"/>
              <c:delete/>
            </c:dLbl>
            <c:dLbl>
              <c:idx val="2"/>
              <c:delete/>
            </c:dLbl>
            <c:dLbl>
              <c:idx val="3"/>
              <c:delete/>
            </c:dLbl>
            <c:dLbl>
              <c:idx val="4"/>
              <c:delete/>
            </c:dLbl>
            <c:dLbl>
              <c:idx val="5"/>
              <c:delete/>
            </c:dLbl>
            <c:numFmt sourceLinked="0" formatCode="0.0;0.0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6"/>
              <c:pt idx="0">
                <c:v>Helhetsomdöme</c:v>
              </c:pt>
              <c:pt idx="1">
                <c:v>Normer och värden</c:v>
              </c:pt>
              <c:pt idx="2">
                <c:v>Trygghet</c:v>
              </c:pt>
              <c:pt idx="3">
                <c:v>Lärandet</c:v>
              </c:pt>
              <c:pt idx="4">
                <c:v>Inflytande</c:v>
              </c:pt>
              <c:pt idx="5">
                <c:v>Vägledning</c:v>
              </c:pt>
            </c:strLit>
          </c:cat>
          <c:val>
            <c:numLit>
              <c:formatCode>General</c:formatCode>
              <c:ptCount val="6"/>
              <c:pt idx="0">
                <c:v>4.463878</c:v>
              </c:pt>
              <c:pt idx="1">
                <c:v>4.433041</c:v>
              </c:pt>
              <c:pt idx="2">
                <c:v>4.337761</c:v>
              </c:pt>
              <c:pt idx="3">
                <c:v>4.366366</c:v>
              </c:pt>
              <c:pt idx="4">
                <c:v>4.108497</c:v>
              </c:pt>
              <c:pt idx="5">
                <c:v>4.429119</c:v>
              </c:pt>
            </c:numLit>
          </c:val>
        </c:ser>
        <c:axId val="54877568"/>
        <c:axId val="46285952"/>
      </c:radarChart>
      <c:catAx>
        <c:axId val="54877568"/>
        <c:scaling>
          <c:orientation val="minMax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5"/>
          <c:min val="2.5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.0;0.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in"/>
        <c:crossBetween val="between"/>
      </c:valAx>
      <c:spPr>
        <a:noFill/>
      </c:spPr>
    </c:plotArea>
    <c:legend>
      <c:legendPos val="t"/>
      <c:layout>
        <c:manualLayout>
          <c:x val="1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2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/>
      <c:barChart>
        <c:barDir val="bar"/>
        <c:grouping val="clustered"/>
        <c:ser>
          <c:idx val="0"/>
          <c:order val="0"/>
          <c:tx>
            <c:v>Varför studerar du på SFI/SFX?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7"/>
              <c:pt idx="0">
                <c:v>Lära mig svenska</c:v>
              </c:pt>
              <c:pt idx="1">
                <c:v>Lättare få jobb</c:v>
              </c:pt>
              <c:pt idx="2">
                <c:v>Personlig utveckling</c:v>
              </c:pt>
              <c:pt idx="3">
                <c:v>Vill arbeta med annat än tidigare</c:v>
              </c:pt>
              <c:pt idx="4">
                <c:v>Få behörighet till högskola/universitet</c:v>
              </c:pt>
              <c:pt idx="5">
                <c:v>Få en gymnasieutbildning</c:v>
              </c:pt>
              <c:pt idx="6">
                <c:v>Annan anledning</c:v>
              </c:pt>
            </c:strLit>
          </c:cat>
          <c:val>
            <c:numLit>
              <c:formatCode>General</c:formatCode>
              <c:ptCount val="7"/>
              <c:pt idx="0">
                <c:v>0.772414</c:v>
              </c:pt>
              <c:pt idx="1">
                <c:v>0.503448</c:v>
              </c:pt>
              <c:pt idx="2">
                <c:v>0.406897</c:v>
              </c:pt>
              <c:pt idx="3">
                <c:v>0.234483</c:v>
              </c:pt>
              <c:pt idx="4">
                <c:v>0.179310</c:v>
              </c:pt>
              <c:pt idx="5">
                <c:v>0.068966</c:v>
              </c:pt>
              <c:pt idx="6">
                <c:v>0.020690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822414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/>
      <c:barChart>
        <c:barDir val="bar"/>
        <c:grouping val="clustered"/>
        <c:ser>
          <c:idx val="0"/>
          <c:order val="0"/>
          <c:tx>
            <c:v>Varför har du valt att läsa på distans?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Går bra att kombinera med mitt arbete</c:v>
              </c:pt>
              <c:pt idx="1">
                <c:v>Går bra att kombinera med mitt familjeliv</c:v>
              </c:pt>
              <c:pt idx="2">
                <c:v>Kursen erbjöds bara som distanskurs.</c:v>
              </c:pt>
              <c:pt idx="3">
                <c:v>Annan anledning</c:v>
              </c:pt>
            </c:strLit>
          </c:cat>
          <c:val>
            <c:numLit>
              <c:formatCode>General</c:formatCode>
              <c:ptCount val="4"/>
              <c:pt idx="0">
                <c:v>0.909091</c:v>
              </c:pt>
              <c:pt idx="1">
                <c:v>0.272727</c:v>
              </c:pt>
              <c:pt idx="2">
                <c:v>0.090909</c:v>
              </c:pt>
              <c:pt idx="3">
                <c:v>0.000000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959091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Kön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Kön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Man</c:v>
              </c:pt>
              <c:pt idx="1">
                <c:v>Kvinna</c:v>
              </c:pt>
              <c:pt idx="2">
                <c:v>Annat alternativ</c:v>
              </c:pt>
            </c:strLit>
          </c:cat>
          <c:val>
            <c:numLit>
              <c:formatCode>General</c:formatCode>
              <c:ptCount val="3"/>
              <c:pt idx="0">
                <c:v>0.340426</c:v>
              </c:pt>
              <c:pt idx="1">
                <c:v>0.655319</c:v>
              </c:pt>
              <c:pt idx="2">
                <c:v>0.004255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705319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Ålder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Ålder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8"/>
              <c:pt idx="0">
                <c:v>18-19</c:v>
              </c:pt>
              <c:pt idx="1">
                <c:v>20-24</c:v>
              </c:pt>
              <c:pt idx="2">
                <c:v>25-30</c:v>
              </c:pt>
              <c:pt idx="3">
                <c:v>31-35</c:v>
              </c:pt>
              <c:pt idx="4">
                <c:v>36-40</c:v>
              </c:pt>
              <c:pt idx="5">
                <c:v>41-50</c:v>
              </c:pt>
              <c:pt idx="6">
                <c:v>51-60</c:v>
              </c:pt>
              <c:pt idx="7">
                <c:v>61-</c:v>
              </c:pt>
            </c:strLit>
          </c:cat>
          <c:val>
            <c:numLit>
              <c:formatCode>General</c:formatCode>
              <c:ptCount val="8"/>
              <c:pt idx="0">
                <c:v>0.004255</c:v>
              </c:pt>
              <c:pt idx="1">
                <c:v>0.106383</c:v>
              </c:pt>
              <c:pt idx="2">
                <c:v>0.246809</c:v>
              </c:pt>
              <c:pt idx="3">
                <c:v>0.200000</c:v>
              </c:pt>
              <c:pt idx="4">
                <c:v>0.110638</c:v>
              </c:pt>
              <c:pt idx="5">
                <c:v>0.212766</c:v>
              </c:pt>
              <c:pt idx="6">
                <c:v>0.110638</c:v>
              </c:pt>
              <c:pt idx="7">
                <c:v>0.008511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705319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2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SFI/SFX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SFI/SFX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SFI</c:v>
              </c:pt>
              <c:pt idx="1">
                <c:v>SFX</c:v>
              </c:pt>
            </c:strLit>
          </c:cat>
          <c:val>
            <c:numLit>
              <c:formatCode>General</c:formatCode>
              <c:ptCount val="2"/>
              <c:pt idx="0">
                <c:v>0.974468</c:v>
              </c:pt>
              <c:pt idx="1">
                <c:v>0.025532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1.024468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SFX-utbildning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SFX-utbildning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9"/>
              <c:pt idx="0">
                <c:v>Svenska för bussförare</c:v>
              </c:pt>
              <c:pt idx="1">
                <c:v>Svenska för företagare</c:v>
              </c:pt>
              <c:pt idx="2">
                <c:v>Svenska för hantverkare</c:v>
              </c:pt>
              <c:pt idx="3">
                <c:v>Svenska för ingenjörer</c:v>
              </c:pt>
              <c:pt idx="4">
                <c:v>Svenska för lastbilsförare</c:v>
              </c:pt>
              <c:pt idx="5">
                <c:v>Svenska för medicinsk personal</c:v>
              </c:pt>
              <c:pt idx="6">
                <c:v>Svenska för pedagoger</c:v>
              </c:pt>
              <c:pt idx="7">
                <c:v>Svenska för jurister, ekonomer &amp; samhällsvetare</c:v>
              </c:pt>
              <c:pt idx="8">
                <c:v>Svenska för IT-programmerare</c:v>
              </c:pt>
            </c:strLit>
          </c:cat>
          <c:val>
            <c:numLit>
              <c:formatCode>General</c:formatCode>
              <c:ptCount val="9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  <c:pt idx="4">
                <c:v>0.000000</c:v>
              </c:pt>
              <c:pt idx="5">
                <c:v>0.000000</c:v>
              </c:pt>
              <c:pt idx="6">
                <c:v>0.500000</c:v>
              </c:pt>
              <c:pt idx="7">
                <c:v>0.500000</c:v>
              </c:pt>
              <c:pt idx="8">
                <c:v>0.000000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1.024468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Klassrum/Distans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Klassrum/Distans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I klassrum</c:v>
              </c:pt>
              <c:pt idx="1">
                <c:v>På distans</c:v>
              </c:pt>
            </c:strLit>
          </c:cat>
          <c:val>
            <c:numLit>
              <c:formatCode>General</c:formatCode>
              <c:ptCount val="2"/>
              <c:pt idx="0">
                <c:v>0.925764</c:v>
              </c:pt>
              <c:pt idx="1">
                <c:v>0.074236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975764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Vilken omfattning är din valda utbildning?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Vilken omfattning är din valda utbildning?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På heltid (100 % studier)</c:v>
              </c:pt>
              <c:pt idx="1">
                <c:v>På halvtid (50 % studier)</c:v>
              </c:pt>
              <c:pt idx="2">
                <c:v>Mindre än halvtid</c:v>
              </c:pt>
            </c:strLit>
          </c:cat>
          <c:val>
            <c:numLit>
              <c:formatCode>General</c:formatCode>
              <c:ptCount val="3"/>
              <c:pt idx="0">
                <c:v>0.574468</c:v>
              </c:pt>
              <c:pt idx="1">
                <c:v>0.314894</c:v>
              </c:pt>
              <c:pt idx="2">
                <c:v>0.110638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975764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När läser du sfi?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När läser du sfi?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På förmiddagen</c:v>
              </c:pt>
              <c:pt idx="1">
                <c:v>På eftermiddagen</c:v>
              </c:pt>
              <c:pt idx="2">
                <c:v>På kvällen</c:v>
              </c:pt>
              <c:pt idx="3">
                <c:v>Lördag och/eller söndag</c:v>
              </c:pt>
            </c:strLit>
          </c:cat>
          <c:val>
            <c:numLit>
              <c:formatCode>General</c:formatCode>
              <c:ptCount val="4"/>
              <c:pt idx="0">
                <c:v>0.636792</c:v>
              </c:pt>
              <c:pt idx="1">
                <c:v>0.245283</c:v>
              </c:pt>
              <c:pt idx="2">
                <c:v>0.235849</c:v>
              </c:pt>
              <c:pt idx="3">
                <c:v>0.028302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686792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Hur mycket tid lägger du per vecka på dina studier utanför lektionstid?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Hur mycket tid lägger du per vecka på dina studier utanför lektionstid?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0-2 timmar per vecka</c:v>
              </c:pt>
              <c:pt idx="1">
                <c:v>3-6 timmar per vecka</c:v>
              </c:pt>
              <c:pt idx="2">
                <c:v>7-10 timmar per vecka</c:v>
              </c:pt>
              <c:pt idx="3">
                <c:v>Mer än 10 timmar per vecka</c:v>
              </c:pt>
            </c:strLit>
          </c:cat>
          <c:val>
            <c:numLit>
              <c:formatCode>General</c:formatCode>
              <c:ptCount val="4"/>
              <c:pt idx="0">
                <c:v>0.297872</c:v>
              </c:pt>
              <c:pt idx="1">
                <c:v>0.361702</c:v>
              </c:pt>
              <c:pt idx="2">
                <c:v>0.174468</c:v>
              </c:pt>
              <c:pt idx="3">
                <c:v>0.165957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686792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Kombinerar studier med annat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Kombinerar studier med annat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6"/>
              <c:pt idx="0">
                <c:v>Nej, bara SFI/SFX</c:v>
              </c:pt>
              <c:pt idx="1">
                <c:v>Arbetar heltid (35 timmar/vecka eller mer)</c:v>
              </c:pt>
              <c:pt idx="2">
                <c:v>Arbetar deltid (34 timmar/vecka eller mindre)</c:v>
              </c:pt>
              <c:pt idx="3">
                <c:v>Deltar i aktivitet/praktik genom t ex arbetsförmedlingen/jobbtorg/kommun</c:v>
              </c:pt>
              <c:pt idx="4">
                <c:v>Jag studerar på högskola/universitet</c:v>
              </c:pt>
              <c:pt idx="5">
                <c:v>Annat</c:v>
              </c:pt>
            </c:strLit>
          </c:cat>
          <c:val>
            <c:numLit>
              <c:formatCode>General</c:formatCode>
              <c:ptCount val="6"/>
              <c:pt idx="0">
                <c:v>0.451064</c:v>
              </c:pt>
              <c:pt idx="1">
                <c:v>0.251064</c:v>
              </c:pt>
              <c:pt idx="2">
                <c:v>0.161702</c:v>
              </c:pt>
              <c:pt idx="3">
                <c:v>0.076596</c:v>
              </c:pt>
              <c:pt idx="4">
                <c:v>0.034043</c:v>
              </c:pt>
              <c:pt idx="5">
                <c:v>0.072340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862766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Har du under 2017 eller 2018 slutat dina studier på en annan skola?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Har du under 2017 eller 2018 slutat dina studier på en annan skola?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Ja</c:v>
              </c:pt>
              <c:pt idx="1">
                <c:v>Nej</c:v>
              </c:pt>
            </c:strLit>
          </c:cat>
          <c:val>
            <c:numLit>
              <c:formatCode>General</c:formatCode>
              <c:ptCount val="2"/>
              <c:pt idx="0">
                <c:v>0.187234</c:v>
              </c:pt>
              <c:pt idx="1">
                <c:v>0.812766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862766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Hur länge har du bott i Sverige?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Hur länge har du bott i Sverige?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5"/>
              <c:pt idx="0">
                <c:v>Mindre än ett år</c:v>
              </c:pt>
              <c:pt idx="1">
                <c:v>1-2 år</c:v>
              </c:pt>
              <c:pt idx="2">
                <c:v>3-5 år</c:v>
              </c:pt>
              <c:pt idx="3">
                <c:v>6-10 år</c:v>
              </c:pt>
              <c:pt idx="4">
                <c:v>Mer än 10 år</c:v>
              </c:pt>
            </c:strLit>
          </c:cat>
          <c:val>
            <c:numLit>
              <c:formatCode>General</c:formatCode>
              <c:ptCount val="5"/>
              <c:pt idx="0">
                <c:v>0.246809</c:v>
              </c:pt>
              <c:pt idx="1">
                <c:v>0.319149</c:v>
              </c:pt>
              <c:pt idx="2">
                <c:v>0.293617</c:v>
              </c:pt>
              <c:pt idx="3">
                <c:v>0.093617</c:v>
              </c:pt>
              <c:pt idx="4">
                <c:v>0.046809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424468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title>
      <c:tx>
        <c:rich>
          <a:bodyPr/>
          <a:lstStyle/>
          <a:p>
            <a:pPr>
              <a:defRPr sz="1200" b="0" spc="50"/>
            </a:pPr>
            <a:r>
              <a:t>Hur många år har du gått i skola i ditt hemland?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ser>
          <c:idx val="0"/>
          <c:order val="0"/>
          <c:tx>
            <c:v>Hur många år har du gått i skola i ditt hemland?</c:v>
          </c:tx>
          <c:spPr>
            <a:solidFill>
              <a:srgbClr val="4572a7"/>
            </a:solidFill>
            <a:ln>
              <a:noFill/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5"/>
              <c:pt idx="0">
                <c:v>0-1</c:v>
              </c:pt>
              <c:pt idx="1">
                <c:v>1-3</c:v>
              </c:pt>
              <c:pt idx="2">
                <c:v>3-6 år</c:v>
              </c:pt>
              <c:pt idx="3">
                <c:v>7-12 år</c:v>
              </c:pt>
              <c:pt idx="4">
                <c:v>Mer än 13 års utbildning</c:v>
              </c:pt>
            </c:strLit>
          </c:cat>
          <c:val>
            <c:numLit>
              <c:formatCode>General</c:formatCode>
              <c:ptCount val="5"/>
              <c:pt idx="0">
                <c:v>0.114894</c:v>
              </c:pt>
              <c:pt idx="1">
                <c:v>0.042553</c:v>
              </c:pt>
              <c:pt idx="2">
                <c:v>0.097872</c:v>
              </c:pt>
              <c:pt idx="3">
                <c:v>0.370213</c:v>
              </c:pt>
              <c:pt idx="4">
                <c:v>0.374468</c:v>
              </c:pt>
            </c:numLit>
          </c:val>
        </c:ser>
        <c:gapWidth val="162"/>
        <c:axId val="54877568"/>
        <c:axId val="46285952"/>
      </c:barChart>
      <c:catAx>
        <c:axId val="54877568"/>
        <c:scaling>
          <c:orientation val="maxMin"/>
        </c:scaling>
        <c:delete val="0"/>
        <c:axPos val="l"/>
        <c:majorTickMark val="out"/>
        <c:minorTickMark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100" spc="50"/>
            </a:pPr>
          </a:p>
        </c:txPr>
        <c:crossAx val="46285952"/>
        <c:crosses val="autoZero"/>
        <c:auto val="1"/>
        <c:lblAlgn val="ctr"/>
        <c:lblOffset val="100"/>
        <c:noMultiLvlLbl val="0"/>
      </c:catAx>
      <c:valAx>
        <c:axId val="46285952"/>
        <c:scaling>
          <c:orientation val="minMax"/>
          <c:max val="0.424468"/>
          <c:min val="0"/>
        </c:scaling>
        <c:delete val="0"/>
        <c:axPos val="b"/>
        <c:majorGridlines>
          <c:spPr>
            <a:ln>
              <a:solidFill>
                <a:srgbClr val="DDDDDD"/>
              </a:solidFill>
            </a:ln>
            <a:effectLst/>
          </c:spPr>
        </c:majorGridlines>
        <c:numFmt sourceLinked="0" formatCode="0%;0%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p>
            <a:pPr>
              <a:defRPr sz="9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4.863636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4.787234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4.670996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4.619048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3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4.486486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4.829787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4.826087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4.675676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4.586207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4.851064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4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4.623318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4.567568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4.447059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4.782609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4.738095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4.453704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4.255814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4.243243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4.934783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4.826087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5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4.704545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4.642857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4.555556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4.761905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4.611111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4.555556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4.978723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4.956522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6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4.799107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4.705882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4.694444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4.666667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4.909091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4.622222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4.497674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4.487500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3.888889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3.600000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4.739130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4.727273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7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4.638298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4.612069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4.574713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4.432432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4.739130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4.695652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4.580786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4.546512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4.388889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4.181818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4.829787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8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4.782609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4.594017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4.517241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4.305556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4.782609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4.739130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4.557018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4.425287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9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4.739130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4.617021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4.411504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4.285714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4.218750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3.928571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4.782609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4.702128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4.471111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4.364706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a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4.947368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4.425532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4.248826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4.034483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4.012048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3.900000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4.681818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4.319149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4.082949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3.878049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3.764706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3.555556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b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4.950000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4.307692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4.242857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4.076923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3.870968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3.600000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4.574468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4.433790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4.313253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4.200000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4.062500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5.000000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c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4.956522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4.800000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4.702128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4.595556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4.493976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clustered"/>
        <c:ser>
          <c:idx val="0"/>
          <c:order val="0"/>
          <c:tx>
            <c:v>Medelvärde</c:v>
          </c:tx>
          <c:spPr>
            <a:solidFill>
              <a:srgbClr val="4572a7"/>
            </a:solidFill>
          </c:spPr>
          <c:invertIfNegative val="0"/>
          <c:dLbls>
            <c:numFmt sourceLinked="0" formatCode="0.0;0.0"/>
            <c:txPr>
              <a:bodyPr bIns="0" tIns="0"/>
              <a:p>
                <a:pPr>
                  <a:defRPr sz="900" spc="50">
                    <a:solidFill>
                      <a:schemeClr val="tx1">
                        <a:lumMod val="166234"/>
                      </a:schemeClr>
                    </a:solidFill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Medelvärde</c:v>
              </c:pt>
            </c:strLit>
          </c:cat>
          <c:val>
            <c:numLit>
              <c:formatCode>General</c:formatCode>
              <c:ptCount val="1"/>
              <c:pt idx="0">
                <c:v>4.382353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ax val="5"/>
          <c:min val="1"/>
        </c:scaling>
        <c:delete val="0"/>
        <c:axPos val="b"/>
        <c:numFmt sourceLinked="0" formatCode="0.0;0.0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0.914894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0.760000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0.082474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0.886598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0.052632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0.947368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d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0.666667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0.091954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0.183908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0.712644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0.011905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0.011905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0.107143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0.797619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0.195402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0.126437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0.574713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0.135135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0.783784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0.809524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0.363636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0.636364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0.012766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0.008511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0.046809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0.110638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0.804255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0.016779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0.013423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0.057047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0.097315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0.815436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0.018450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0.022140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0.081181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0.118081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0.749077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0.106383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0.872340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0.790000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0.010309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0.103093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0.113402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0.762887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e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0.035088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0.087719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0.807018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0.916667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0.555556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0.045977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0.287356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0.597701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0.083333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0.154762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0.726190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0.137931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0.252874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0.586207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0.216216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0.702703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0.190476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0.012766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0.017021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0.034043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0.187234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0.697872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0.013423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0.020134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0.053691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0.130872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0.768456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0.003690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0.011070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0.107011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0.199262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0.671587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0.069767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0.116279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0.790698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2f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0.138298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0.244681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0.148936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0.223404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0.553191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0.869565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0.035088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0.192982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0.736842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0.826087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0.555556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0.149425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0.264368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0.528736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0.012048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0.024096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0.204819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0.228916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0.493976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0.045977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0.195402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0.379310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0.189189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0.297297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0.486486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0.523810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0.636364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0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0.013761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0.018349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0.114679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0.201835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0.642202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0.031034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0.024138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0.127586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0.248276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0.551724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0.030075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0.026316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0.161654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0.281955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0.484962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0.978723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0.760000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0.072165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0.164948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0.742268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0.956522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0.035088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0.052632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0.894737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0.666667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0.126437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0.781609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0.011905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0.773810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1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0.137931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0.264368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0.517241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0.189189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0.729730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0.809524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0.181818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0.727273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0.008511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0.034043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0.089362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0.821277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0.020134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0.060403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0.104027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0.808725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0.007380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0.022140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0.081181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0.206642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0.667897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0.085106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0.765957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0.640000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0.061856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0.030928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0.175258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0.113402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0.556701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0.375000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0.625000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0.869565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0.052632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0.052632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0.859649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0.166667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0.791667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2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0.214286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0.103448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0.183908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0.609195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0.059524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0.226190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0.523810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0.080460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0.206897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0.275862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0.367816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0.162162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0.594595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0.181818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0.012766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0.029787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0.093617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0.131915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0.646809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0.036913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0.016779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0.080537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0.171141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0.644295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0.047970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0.036900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0.158672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0.202952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0.512915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0.914894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0.173913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0.826087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0.206897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0.689655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3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0.135135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0.243243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0.540541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0.004255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0.055319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0.153191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0.723404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0.085106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0.893617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0.149425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0.781609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0.135135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0.108108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0.729730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0.004255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0.038298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0.097872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0.795745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0.234043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0.702128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0.170000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0.610000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0.164948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0.154639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0.680412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0.869565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4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0.070175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0.929825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0.642857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0.666667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0.080460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0.229885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0.678161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0.059524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0.166667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0.726190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0.172414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0.172414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0.551724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0.351351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0.567568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0.181818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0.008511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0.008511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0.195745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0.710638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0.023490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0.020134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0.080537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0.151007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0.724832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0.025830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0.018450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0.132841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0.169742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0.653137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0.170213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0.744681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0.180000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0.690000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0.061856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0.154639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0.762887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5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0.087719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0.912281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0.195402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0.689655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0.011905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0.083333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0.154762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0.195402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0.160920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0.505747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0.351351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0.540541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0.809524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0.636364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0.017021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0.025532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0.178723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0.710638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0.020134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0.016779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0.046980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0.161074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0.744966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6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0.025830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0.025830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0.103321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0.169742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0.664207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0.127660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0.851064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0.670000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0.010309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0.061856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0.185567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0.721649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0.052632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0.087719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0.859649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0.642857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0.241379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0.678161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0.083333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0.190476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0.666667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0.183908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0.218391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0.448276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0.243243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0.567568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7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0.761905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0.363636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0.017021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0.182979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0.731915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0.020134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0.026846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0.077181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0.140940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0.721477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0.029520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0.022140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0.099631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0.221402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0.608856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0.127660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0.787234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0.082474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0.268041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0.577320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0.122807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0.877193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8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0.091954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0.264368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0.609195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0.035714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0.238095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0.583333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0.045977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0.160920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0.206897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0.505747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0.135135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0.216216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0.567568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0.181818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0.363636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0.454545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0.017021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0.008511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0.080851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0.174468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0.689362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0.033557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0.026846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0.067114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0.171141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0.677852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0.025830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0.033210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0.107011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0.247232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0.564576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0.212766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0.744681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0.110000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0.640000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0.010309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0.051546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0.185567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0.711340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0.750000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9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0.140351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0.736842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0.091954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0.264368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0.540230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0.035714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0.059524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0.273810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0.559524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0.091954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0.218391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0.195402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0.379310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0.108108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0.189189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0.486486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0.476190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0.454545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0.029787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0.038298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0.204255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0.625532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0.040268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0.016779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0.060403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0.211409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0.617450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0.036900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0.036900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0.107011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0.221402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0.564576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0.127660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0.808511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0.869565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a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0.103448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0.218391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0.597701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0.216216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0.270270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0.405405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0.017021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0.025532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0.093617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0.174468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0.646809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0.361702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0.553191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0.110000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0.550000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0.144330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0.123711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0.587629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0.750000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0.782609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0.070175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0.105263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0.210526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0.596491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0.083333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0.708333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0.214286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0.160920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0.321839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0.390805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b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0.011905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0.035714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0.154762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0.273810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0.392857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0.321839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0.241379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0.135135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0.324324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0.270270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0.238095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0.363636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0.029787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0.110638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0.276596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0.468085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0.040268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0.040268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0.114094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0.234899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0.510067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0.018450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0.029520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0.202952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0.250923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0.435424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0.191489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0.148936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0.617021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0.130000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0.520000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0.030928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0.041237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0.134021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0.185567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0.556701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0.625000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0.130435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0.782609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0.035088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0.122807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0.157895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0.631579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c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0.166667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0.666667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0.222222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0.091954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0.137931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0.344828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0.344828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0.059524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0.261905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0.476190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0.114943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0.080460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0.218391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0.229885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0.216216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0.243243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0.324324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0.428571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0.363636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0.059574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0.029787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0.144681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0.229787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0.459574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0.070470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0.030201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0.127517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0.201342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0.523490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0.059041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0.059041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0.158672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0.254613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0.428044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0.170213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0.638298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0.150000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0.560000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0.092784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0.154639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0.556701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d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0.750000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0.826087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0.105263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0.859649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0.214286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0.214286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0.555556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0.149425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0.218391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0.448276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0.035714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0.119048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0.202381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0.068966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0.080460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0.183908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0.229885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0.402299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0.108108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0.162162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0.405405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0.523810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0.363636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0.454545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0.046809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0.038298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0.102128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0.170213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0.536170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0.043624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0.023490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0.063758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0.171141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0.640940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0.044280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0.036900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0.107011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0.210332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0.527675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e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0.212766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0.702128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0.170000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0.680000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0.020619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0.030928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0.092784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0.164948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0.639175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0.750000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0.105263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0.859649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0.137931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0.218391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0.551724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0.035714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0.083333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0.107143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0.726190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0.080460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0.321839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0.494253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0.135135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0.189189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0.432432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0.190476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0.619048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3f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0.181818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0.454545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0.017021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0.029787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0.097872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0.174468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0.612766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0.026846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0.013423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0.043624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0.147651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0.714765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0.014760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0.025830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0.092251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0.236162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0.579336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0.170213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0.765957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0.120000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0.030928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0.061856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0.185567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0.711340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0.250000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0.625000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0.956522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0.035088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0.087719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0.877193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0.916667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0.444444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0.080460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0.321839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0.551724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0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0.011905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0.119048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0.702381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0.034483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0.126437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0.264368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0.517241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0.216216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0.567568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0.047619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0.238095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0.571429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0.090909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0.004255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0.004255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0.229787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0.655319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0.033557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0.013423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0.057047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0.134228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0.711409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0.011070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0.036900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0.073801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0.239852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0.616236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0.085106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0.872340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0.080000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0.060000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0.130000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0.690000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0.010309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0.030928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0.061856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0.144330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0.742268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0.857143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0.125000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0.875000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0.913043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0.017544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0.070175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0.894737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1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0.041667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0.958333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0.142857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0.333333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0.111111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0.555556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0.011494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0.057471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0.206897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0.689655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0.023810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0.035714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0.166667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0.726190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0.045977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0.022989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0.149425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0.275862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0.471264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0.027027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0.054054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0.297297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0.621622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0.095238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0.272727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0.545455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0.012766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0.012766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0.038298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0.157447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2019</c:v>
              </c:pt>
            </c:strLit>
          </c:cat>
          <c:val>
            <c:numLit>
              <c:formatCode>General</c:formatCode>
              <c:ptCount val="1"/>
              <c:pt idx="0">
                <c:v>0.761702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9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0.030201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0.030201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0.043624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0.130872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2018</c:v>
              </c:pt>
            </c:strLit>
          </c:cat>
          <c:val>
            <c:numLit>
              <c:formatCode>General</c:formatCode>
              <c:ptCount val="1"/>
              <c:pt idx="0">
                <c:v>0.744966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a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1 Stämmer inte alls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0.022140</c:v>
              </c:pt>
            </c:numLit>
          </c:val>
        </c:ser>
        <c:ser>
          <c:idx val="1"/>
          <c:order val="1"/>
          <c:tx>
            <c:v>2</c:v>
          </c:tx>
          <c:spPr>
            <a:solidFill>
              <a:srgbClr val="fc8d62"/>
            </a:solidFill>
            <a:ln>
              <a:solidFill>
                <a:srgbClr val="fc8d6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0.022140</c:v>
              </c:pt>
            </c:numLit>
          </c:val>
        </c:ser>
        <c:ser>
          <c:idx val="2"/>
          <c:order val="2"/>
          <c:tx>
            <c:v>3</c:v>
          </c:tx>
          <c:spPr>
            <a:solidFill>
              <a:srgbClr val="ffff66"/>
            </a:solidFill>
            <a:ln>
              <a:solidFill>
                <a:srgbClr val="ffff66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0.084871</c:v>
              </c:pt>
            </c:numLit>
          </c:val>
        </c:ser>
        <c:ser>
          <c:idx val="3"/>
          <c:order val="3"/>
          <c:tx>
            <c:v>4</c:v>
          </c:tx>
          <c:spPr>
            <a:solidFill>
              <a:srgbClr val="a6d854"/>
            </a:solidFill>
            <a:ln>
              <a:solidFill>
                <a:srgbClr val="a6d854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0.195572</c:v>
              </c:pt>
            </c:numLit>
          </c:val>
        </c:ser>
        <c:ser>
          <c:idx val="4"/>
          <c:order val="4"/>
          <c:tx>
            <c:v>5 Stämmer helt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rgbClr val="ffffff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2017</c:v>
              </c:pt>
            </c:strLit>
          </c:cat>
          <c:val>
            <c:numLit>
              <c:formatCode>General</c:formatCode>
              <c:ptCount val="1"/>
              <c:pt idx="0">
                <c:v>0.645756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b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Nacka Totalt</c:v>
              </c:pt>
            </c:strLit>
          </c:cat>
          <c:val>
            <c:numLit>
              <c:formatCode>General</c:formatCode>
              <c:ptCount val="1"/>
              <c:pt idx="0">
                <c:v>0.659574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Nacka Totalt</c:v>
              </c:pt>
            </c:strLit>
          </c:cat>
          <c:val>
            <c:numLit>
              <c:formatCode>General</c:formatCode>
              <c:ptCount val="1"/>
              <c:pt idx="0">
                <c:v>0.148936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Nacka Totalt</c:v>
              </c:pt>
            </c:strLit>
          </c:cat>
          <c:val>
            <c:numLit>
              <c:formatCode>General</c:formatCode>
              <c:ptCount val="1"/>
              <c:pt idx="0">
                <c:v>0.191489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c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Omsorgslyftet</c:v>
              </c:pt>
            </c:strLit>
          </c:cat>
          <c:val>
            <c:numLit>
              <c:formatCode>General</c:formatCode>
              <c:ptCount val="1"/>
              <c:pt idx="0">
                <c:v>0.893617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Omsorgslyftet</c:v>
              </c:pt>
            </c:strLit>
          </c:cat>
          <c:val>
            <c:numLit>
              <c:formatCode>General</c:formatCode>
              <c:ptCount val="1"/>
              <c:pt idx="0">
                <c:v>0.042553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Omsorgslyftet</c:v>
              </c:pt>
            </c:strLit>
          </c:cat>
          <c:val>
            <c:numLit>
              <c:formatCode>General</c:formatCode>
              <c:ptCount val="1"/>
              <c:pt idx="0">
                <c:v>0.063830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d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Niketo AB SFI</c:v>
              </c:pt>
            </c:strLit>
          </c:cat>
          <c:val>
            <c:numLit>
              <c:formatCode>General</c:formatCode>
              <c:ptCount val="1"/>
              <c:pt idx="0">
                <c:v>0.900000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Niketo AB SFI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Niketo AB SFI</c:v>
              </c:pt>
            </c:strLit>
          </c:cat>
          <c:val>
            <c:numLit>
              <c:formatCode>General</c:formatCode>
              <c:ptCount val="1"/>
              <c:pt idx="0">
                <c:v>0.100000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e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Kunskapsbolaget Integra</c:v>
              </c:pt>
            </c:strLit>
          </c:cat>
          <c:val>
            <c:numLit>
              <c:formatCode>General</c:formatCode>
              <c:ptCount val="1"/>
              <c:pt idx="0">
                <c:v>0.869565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Kunskapsbolaget Integra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Kunskapsbolaget Integra</c:v>
              </c:pt>
            </c:strLit>
          </c:cat>
          <c:val>
            <c:numLit>
              <c:formatCode>General</c:formatCode>
              <c:ptCount val="1"/>
              <c:pt idx="0">
                <c:v>0.086957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2f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Hermods</c:v>
              </c:pt>
            </c:strLit>
          </c:cat>
          <c:val>
            <c:numLit>
              <c:formatCode>General</c:formatCode>
              <c:ptCount val="1"/>
              <c:pt idx="0">
                <c:v>0.785714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Hermods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Hermods</c:v>
              </c:pt>
            </c:strLit>
          </c:cat>
          <c:val>
            <c:numLit>
              <c:formatCode>General</c:formatCode>
              <c:ptCount val="1"/>
              <c:pt idx="0">
                <c:v>0.214286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0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Academedia Eductus</c:v>
              </c:pt>
            </c:strLit>
          </c:cat>
          <c:val>
            <c:numLit>
              <c:formatCode>General</c:formatCode>
              <c:ptCount val="1"/>
              <c:pt idx="0">
                <c:v>0.494253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Academedia Eductus</c:v>
              </c:pt>
            </c:strLit>
          </c:cat>
          <c:val>
            <c:numLit>
              <c:formatCode>General</c:formatCode>
              <c:ptCount val="1"/>
              <c:pt idx="0">
                <c:v>0.183908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Academedia Eductus</c:v>
              </c:pt>
            </c:strLit>
          </c:cat>
          <c:val>
            <c:numLit>
              <c:formatCode>General</c:formatCode>
              <c:ptCount val="1"/>
              <c:pt idx="0">
                <c:v>0.321839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1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ABF Stockholm</c:v>
              </c:pt>
            </c:strLit>
          </c:cat>
          <c:val>
            <c:numLit>
              <c:formatCode>General</c:formatCode>
              <c:ptCount val="1"/>
              <c:pt idx="0">
                <c:v>0.513514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ABF Stockholm</c:v>
              </c:pt>
            </c:strLit>
          </c:cat>
          <c:val>
            <c:numLit>
              <c:formatCode>General</c:formatCode>
              <c:ptCount val="1"/>
              <c:pt idx="0">
                <c:v>0.324324</c:v>
              </c:pt>
            </c:numLit>
          </c:val>
        </c:ser>
        <c:ser>
          <c:idx val="2"/>
          <c:order val="2"/>
          <c:tx>
            <c:v>Vet inte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ABF Stockholm</c:v>
              </c:pt>
            </c:strLit>
          </c:cat>
          <c:val>
            <c:numLit>
              <c:formatCode>General</c:formatCode>
              <c:ptCount val="1"/>
              <c:pt idx="0">
                <c:v>0.162162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2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Nacka Totalt</c:v>
              </c:pt>
            </c:strLit>
          </c:cat>
          <c:val>
            <c:numLit>
              <c:formatCode>General</c:formatCode>
              <c:ptCount val="1"/>
              <c:pt idx="0">
                <c:v>0.723404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Nacka Totalt</c:v>
              </c:pt>
            </c:strLit>
          </c:cat>
          <c:val>
            <c:numLit>
              <c:formatCode>General</c:formatCode>
              <c:ptCount val="1"/>
              <c:pt idx="0">
                <c:v>0.051064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Nacka Totalt</c:v>
              </c:pt>
            </c:strLit>
          </c:cat>
          <c:val>
            <c:numLit>
              <c:formatCode>General</c:formatCode>
              <c:ptCount val="1"/>
              <c:pt idx="0">
                <c:v>0.225532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3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Omsorgslyftet</c:v>
              </c:pt>
            </c:strLit>
          </c:cat>
          <c:val>
            <c:numLit>
              <c:formatCode>General</c:formatCode>
              <c:ptCount val="1"/>
              <c:pt idx="0">
                <c:v>0.595745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Omsorgslyftet</c:v>
              </c:pt>
            </c:strLit>
          </c:cat>
          <c:val>
            <c:numLit>
              <c:formatCode>General</c:formatCode>
              <c:ptCount val="1"/>
              <c:pt idx="0">
                <c:v>0.021277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Omsorgslyftet</c:v>
              </c:pt>
            </c:strLit>
          </c:cat>
          <c:val>
            <c:numLit>
              <c:formatCode>General</c:formatCode>
              <c:ptCount val="1"/>
              <c:pt idx="0">
                <c:v>0.382979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4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Niketo AB SFI</c:v>
              </c:pt>
            </c:strLit>
          </c:cat>
          <c:val>
            <c:numLit>
              <c:formatCode>General</c:formatCode>
              <c:ptCount val="1"/>
              <c:pt idx="0">
                <c:v>1.000000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Niketo AB SFI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Niketo AB SFI</c:v>
              </c:pt>
            </c:strLit>
          </c:cat>
          <c:val>
            <c:numLit>
              <c:formatCode>General</c:formatCode>
              <c:ptCount val="1"/>
              <c:pt idx="0">
                <c:v>0.000000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5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Kunskapsbolaget Integra</c:v>
              </c:pt>
            </c:strLit>
          </c:cat>
          <c:val>
            <c:numLit>
              <c:formatCode>General</c:formatCode>
              <c:ptCount val="1"/>
              <c:pt idx="0">
                <c:v>0.652174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Kunskapsbolaget Integra</c:v>
              </c:pt>
            </c:strLit>
          </c:cat>
          <c:val>
            <c:numLit>
              <c:formatCode>General</c:formatCode>
              <c:ptCount val="1"/>
              <c:pt idx="0">
                <c:v>0.043478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Kunskapsbolaget Integra</c:v>
              </c:pt>
            </c:strLit>
          </c:cat>
          <c:val>
            <c:numLit>
              <c:formatCode>General</c:formatCode>
              <c:ptCount val="1"/>
              <c:pt idx="0">
                <c:v>0.304348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6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Hermods</c:v>
              </c:pt>
            </c:strLit>
          </c:cat>
          <c:val>
            <c:numLit>
              <c:formatCode>General</c:formatCode>
              <c:ptCount val="1"/>
              <c:pt idx="0">
                <c:v>0.642857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Hermods</c:v>
              </c:pt>
            </c:strLit>
          </c:cat>
          <c:val>
            <c:numLit>
              <c:formatCode>General</c:formatCode>
              <c:ptCount val="1"/>
              <c:pt idx="0">
                <c:v>0.071429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Hermods</c:v>
              </c:pt>
            </c:strLit>
          </c:cat>
          <c:val>
            <c:numLit>
              <c:formatCode>General</c:formatCode>
              <c:ptCount val="1"/>
              <c:pt idx="0">
                <c:v>0.285714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7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1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Academedia Eductus</c:v>
              </c:pt>
            </c:strLit>
          </c:cat>
          <c:val>
            <c:numLit>
              <c:formatCode>General</c:formatCode>
              <c:ptCount val="1"/>
              <c:pt idx="0">
                <c:v>0.747126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Academedia Eductus</c:v>
              </c:pt>
            </c:strLit>
          </c:cat>
          <c:val>
            <c:numLit>
              <c:formatCode>General</c:formatCode>
              <c:ptCount val="1"/>
              <c:pt idx="0">
                <c:v>0.045977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Academedia Eductus</c:v>
              </c:pt>
            </c:strLit>
          </c:cat>
          <c:val>
            <c:numLit>
              <c:formatCode>General</c:formatCode>
              <c:ptCount val="1"/>
              <c:pt idx="0">
                <c:v>0.206897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none"/>
        <c:minorTickMark val="none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charts/chart438.xml><?xml version="1.0" encoding="utf-8"?>
<c:chartSpace xmlns:a="http://schemas.openxmlformats.org/drawingml/2006/main" xmlns:adp="http://whatever" xmlns:c="http://schemas.openxmlformats.org/drawingml/2006/chart" xmlns:p="http://schemas.openxmlformats.org/presentationml/2006/main" xmlns:r="http://schemas.openxmlformats.org/officeDocument/2006/relationships" xmlns:xs="http://www.w3.org/2001/XMLSchema">
  <c:lang val="en-GB"/>
  <c:chart>
    <c:autoTitleDeleted val="1"/>
    <c:plotArea>
      <c:layout>
        <c:manualLayout>
          <c:xMode val="edge"/>
          <c:yMode val="edge"/>
          <c:wMode val="factor"/>
          <c:hMode val="factor"/>
          <c:y val="0"/>
          <c:w val="1"/>
          <c:h val="0.5000"/>
        </c:manualLayout>
      </c:layout>
      <c:barChart>
        <c:barDir val="bar"/>
        <c:grouping val="percentStacked"/>
        <c:ser>
          <c:idx val="0"/>
          <c:order val="0"/>
          <c:tx>
            <c:v>Ja</c:v>
          </c:tx>
          <c:spPr>
            <a:solidFill>
              <a:srgbClr val="66A61E"/>
            </a:solidFill>
            <a:ln>
              <a:solidFill>
                <a:srgbClr val="66A61E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ABF Stockholm</c:v>
              </c:pt>
            </c:strLit>
          </c:cat>
          <c:val>
            <c:numLit>
              <c:formatCode>General</c:formatCode>
              <c:ptCount val="1"/>
              <c:pt idx="0">
                <c:v>0.756757</c:v>
              </c:pt>
            </c:numLit>
          </c:val>
        </c:ser>
        <c:ser>
          <c:idx val="1"/>
          <c:order val="1"/>
          <c:tx>
            <c:v>Nej</c:v>
          </c:tx>
          <c:spPr>
            <a:solidFill>
              <a:srgbClr val="D95F02"/>
            </a:solidFill>
            <a:ln>
              <a:solidFill>
                <a:srgbClr val="D95F02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ABF Stockholm</c:v>
              </c:pt>
            </c:strLit>
          </c:cat>
          <c:val>
            <c:numLit>
              <c:formatCode>General</c:formatCode>
              <c:ptCount val="1"/>
              <c:pt idx="0">
                <c:v>0.081081</c:v>
              </c:pt>
            </c:numLit>
          </c:val>
        </c:ser>
        <c:ser>
          <c:idx val="2"/>
          <c:order val="2"/>
          <c:tx>
            <c:v>Vet inte - har inte träffat någon</c:v>
          </c:tx>
          <c:spPr>
            <a:solidFill>
              <a:srgbClr val="CCCCCC"/>
            </a:solidFill>
            <a:ln>
              <a:solidFill>
                <a:srgbClr val="CCCCCC"/>
              </a:solidFill>
            </a:ln>
          </c:spPr>
          <c:invertIfNegative val="0"/>
          <c:dLbls>
            <c:numFmt sourceLinked="0" formatCode="0%;0%"/>
            <c:txPr>
              <a:bodyPr bIns="0" tIns="0"/>
              <a:p>
                <a:pPr>
                  <a:defRPr sz="1000" spc="50">
                    <a:solidFill>
                      <a:schemeClr val="tx1"/>
                    </a:solidFill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ABF Stockholm</c:v>
              </c:pt>
            </c:strLit>
          </c:cat>
          <c:val>
            <c:numLit>
              <c:formatCode>General</c:formatCode>
              <c:ptCount val="1"/>
              <c:pt idx="0">
                <c:v>0.162162</c:v>
              </c:pt>
            </c:numLit>
          </c:val>
        </c:ser>
        <c:gapWidth val="162"/>
        <c:overlap val="100"/>
        <c:axId val="54877568"/>
        <c:axId val="46285952"/>
      </c:barChart>
      <c:catAx>
        <c:axId val="54877568"/>
        <c:scaling>
          <c:orientation val="maxMin"/>
        </c:scaling>
        <c:delete val="1"/>
        <c:axPos val="l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200" spc="50"/>
            </a:pPr>
          </a:p>
        </c:txPr>
        <c:crossAx val="46285952"/>
        <c:crosses val="autoZero"/>
        <c:lblAlgn val="ctr"/>
        <c:lblOffset val="100"/>
        <c:noMultiLvlLbl val="0"/>
      </c:catAx>
      <c:valAx>
        <c:axId val="46285952"/>
        <c:scaling>
          <c:orientation val="minMax"/>
          <c:min val="0"/>
        </c:scaling>
        <c:delete val="0"/>
        <c:axPos val="b"/>
        <c:numFmt sourceLinked="0" formatCode="0%;0%"/>
        <c:majorTickMark val="cross"/>
        <c:minorTickMark val="out"/>
        <c:tickLblPos val="none"/>
        <c:spPr>
          <a:noFill/>
          <a:ln>
            <a:solidFill>
              <a:srgbClr val="DDDDDD"/>
            </a:solidFill>
          </a:ln>
        </c:spPr>
        <c:txPr>
          <a:bodyPr/>
          <a:p>
            <a:pPr>
              <a:defRPr sz="1000" spc="50">
                <a:solidFill>
                  <a:schemeClr val="tx1">
                    <a:lumMod val="166234"/>
                  </a:schemeClr>
                </a:solidFill>
              </a:defRPr>
            </a:pPr>
          </a:p>
        </c:txPr>
        <c:crossAx val="54877568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factor"/>
          <c:wMode val="factor"/>
          <c:hMode val="factor"/>
          <c:x val="0"/>
          <c:y val="0.5000"/>
          <c:w val="1"/>
          <c:h val="0.5000"/>
        </c:manualLayout>
      </c:layout>
      <c:overlay val="0"/>
      <c:spPr>
        <a:noFill/>
      </c:spPr>
      <c:txPr xmlns:c="http://schemas.openxmlformats.org/drawingml/2006/chart">
        <a:bodyPr/>
        <a:p>
          <a:pPr>
            <a:defRPr sz="1000" spc="50"/>
          </a:pPr>
        </a:p>
      </c:txPr>
    </c:legend>
    <c:plotVisOnly val="1"/>
  </c:chart>
  <c:spPr>
    <a:noFill/>
    <a:ln>
      <a:noFill/>
    </a:ln>
  </c:spPr>
  <c:printSettings>
    <c:headerFooter/>
    <c:pageMargins b="0.75" l="0.7" r="0.7" t="0.75" header="0.3" footer="0.3"/>
    <c:pageSetup/>
  </c:printSettings>
</c:chartSpace>
</file>

<file path=ppt/slides/slide4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7A3B0A2-2551-4A16-A008-E4A33186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0f614a59b0ed47ee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7558"/>
          <a:stretch>
            <a:fillRect/>
          </a:stretch>
        </p:blipFill>
        <p:spPr/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4FAC-9895-4BAB-B00A-818C454E16CC}" type="datetime1">
              <a:rPr lang="sv-SE" smtClean="0"/>
              <a:t>2019-06-17</a:t>
            </a:fld>
            <a:endParaRPr lang="en-GB" dirty="0"/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E762FC9B-5793-4396-9595-EA4AE921BADF}"/>
              </a:ext>
            </a:extLst>
          </p:cNvPr>
          <p:cNvSpPr txBox="1">
            <a:spLocks/>
          </p:cNvSpPr>
          <p:nvPr/>
        </p:nvSpPr>
        <p:spPr>
          <a:xfrm>
            <a:off x="6126951" y="4741880"/>
            <a:ext cx="6065049" cy="116543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100" b="0" i="0" u="none" strike="noStrike" kern="1200" cap="all" spc="0" normalizeH="0" baseline="0" noProof="0" dirty="0">
                <a:ln>
                  <a:noFill/>
                </a:ln>
                <a:solidFill>
                  <a:srgbClr val="3C4146"/>
                </a:solidFill>
                <a:effectLst/>
                <a:uLnTx/>
                <a:uFillTx/>
                <a:latin typeface="Sweco Sans Medium"/>
                <a:ea typeface="+mj-ea"/>
                <a:cs typeface="+mj-cs"/>
              </a:rPr>
              <a:t>SFI/SFX </a:t>
            </a:r>
            <a:r>
              <a:rPr kumimoji="0" lang="sv-SE" sz="4100" b="0" i="0" u="none" strike="noStrike" kern="1200" cap="all" spc="0" normalizeH="0" baseline="0" noProof="0" dirty="0">
                <a:ln>
                  <a:noFill/>
                </a:ln>
                <a:solidFill>
                  <a:srgbClr val="3C4146"/>
                </a:solidFill>
                <a:effectLst/>
                <a:uLnTx/>
                <a:uFillTx/>
                <a:latin typeface="Sweco Sans Medium"/>
                <a:ea typeface="+mj-ea"/>
                <a:cs typeface="+mj-cs"/>
              </a:rPr>
              <a:t>2019</a:t>
            </a:r>
            <a:br/>
            <a:r>
              <a:rPr kumimoji="0" lang="sv-SE" sz="4100" b="0" i="0" u="none" strike="noStrike" kern="1200" cap="all" spc="0" normalizeH="0" baseline="0" noProof="0" dirty="0">
                <a:ln>
                  <a:noFill/>
                </a:ln>
                <a:solidFill>
                  <a:srgbClr val="3C4146"/>
                </a:solidFill>
                <a:effectLst/>
                <a:uLnTx/>
                <a:uFillTx/>
                <a:latin typeface="Sweco Sans Medium"/>
                <a:ea typeface="+mj-ea"/>
                <a:cs typeface="+mj-cs"/>
              </a:rPr>
              <a:t>i Stockholms län</a:t>
            </a:r>
          </a:p>
        </p:txBody>
      </p:sp>
      <p:sp>
        <p:nvSpPr>
          <p:cNvPr id="11" name="Title2Center">
            <a:extLst>
              <a:ext uri="{FF2B5EF4-FFF2-40B4-BE49-F238E27FC236}">
                <a16:creationId xmlns:a16="http://schemas.microsoft.com/office/drawing/2014/main" id="{EFEEFAA0-6C74-4AB0-A8D4-DE225CC3A07B}"/>
              </a:ext>
            </a:extLst>
          </p:cNvPr>
          <p:cNvSpPr/>
          <p:nvPr/>
        </p:nvSpPr>
        <p:spPr>
          <a:xfrm>
            <a:off x="6065050" y="5870700"/>
            <a:ext cx="534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Nacka</a:t>
            </a:r>
            <a:r>
              <a:rPr lang="sv-SE" sz="2400" dirty="0">
                <a:solidFill>
                  <a:schemeClr val="bg1"/>
                </a:solidFill>
              </a:rPr>
              <a:t> kommunrapport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D7963EC-4382-488E-9C22-C4F3041A7724}"/>
              </a:ext>
            </a:extLst>
          </p:cNvPr>
          <p:cNvPicPr>
            <a:picLocks noChangeAspect="1"/>
          </p:cNvPicPr>
          <p:nvPr/>
        </p:nvPicPr>
        <p:blipFill>
          <a:blip r:embed="R5f26f31209dd46bc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8" y="451600"/>
            <a:ext cx="2542822" cy="461665"/>
          </a:xfrm>
          <a:prstGeom prst="rect">
            <a:avLst/>
          </a:prstGeom>
        </p:spPr>
      </p:pic>
      <p:grpSp>
        <p:nvGrpSpPr>
          <p:cNvPr id="5000" name="BodyContent"/>
          <p:cNvGrpSpPr/>
          <p:nvPr/>
        </p:nvGrpSpPr>
        <p:grpSpPr>
          <a:xfrm>
            <a:off x="720000" y="4104000"/>
            <a:ext cx="10764000" cy="4356000"/>
            <a:chOff x="720000" y="410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410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10764000"/>
                </a:tblGrid>
                <a:tr h="0">
                  <a:tc>
                    <a:txBody>
                      <a:bodyPr/>
                      <a:lstStyle/>
                      <a:p>
                        <a:pPr fontAlgn="ctr" algn="ctr"/>
                      </a:p>
                    </a:txBody>
                    <a:tcPr marL="0" marR="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66533427"/>
      </p:ext>
    </p:extLst>
  </p:cSld>
  <p:clrMapOvr>
    <a:masterClrMapping/>
  </p:clrMapOvr>
</p:sld>
</file>

<file path=ppt/slides/slide4f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Center"/>
          <p:cNvSpPr>
            <a:spLocks noGrp="1"/>
          </p:cNvSpPr>
          <p:nvPr>
            <p:ph type="title"/>
          </p:nvPr>
        </p:nvSpPr>
        <p:spPr>
          <a:xfrm>
            <a:off x="803275" y="5079418"/>
            <a:ext cx="11124701" cy="614654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Svenska för invandrare (SFI/SFX)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latshållare för bild 5"/>
          <p:cNvPicPr>
            <a:picLocks noGrp="1" noChangeAspect="1"/>
          </p:cNvPicPr>
          <p:nvPr>
            <p:ph idx="1"/>
          </p:nvPr>
        </p:nvPicPr>
        <p:blipFill>
          <a:blip r:embed="R0fd64d2db9b04ad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b="11631"/>
          <a:stretch>
            <a:fillRect/>
          </a:stretch>
        </p:blipFill>
        <p:spPr>
          <a:xfrm>
            <a:off x="2813865" y="689980"/>
            <a:ext cx="7103519" cy="4306888"/>
          </a:xfrm>
        </p:spPr>
      </p:pic>
      <p:sp>
        <p:nvSpPr>
          <p:cNvPr id="8" name="textruta 7"/>
          <p:cNvSpPr txBox="1"/>
          <p:nvPr/>
        </p:nvSpPr>
        <p:spPr>
          <a:xfrm>
            <a:off x="4173183" y="5842942"/>
            <a:ext cx="500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Så tycker eleverna om sin utbildning och sin skola </a:t>
            </a: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BB6473B-E60B-4CA6-B143-C78EF597E4C2}"/>
              </a:ext>
            </a:extLst>
          </p:cNvPr>
          <p:cNvPicPr>
            <a:picLocks noChangeAspect="1"/>
          </p:cNvPicPr>
          <p:nvPr/>
        </p:nvPicPr>
        <p:blipFill>
          <a:blip r:embed="R54a5f99dd866448a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79" y="314324"/>
            <a:ext cx="1306587" cy="237219"/>
          </a:xfrm>
          <a:prstGeom prst="rect">
            <a:avLst/>
          </a:prstGeom>
        </p:spPr>
      </p:pic>
      <p:grpSp>
        <p:nvGrpSpPr>
          <p:cNvPr id="5000" name="BodyContent"/>
          <p:cNvGrpSpPr/>
          <p:nvPr/>
        </p:nvGrpSpPr>
        <p:grpSpPr>
          <a:xfrm>
            <a:off x="720000" y="936000"/>
            <a:ext cx="10764000" cy="4356000"/>
            <a:chOff x="720000" y="93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93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10764000"/>
                </a:tblGrid>
                <a:tr h="0">
                  <a:tc>
                    <a:txBody>
                      <a:bodyPr/>
                      <a:lstStyle/>
                      <a:p>
                        <a:pPr fontAlgn="ctr" algn="ctr"/>
                      </a:p>
                    </a:txBody>
                    <a:tcPr marL="0" marR="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14247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b3656566546a4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494089" y="1360240"/>
            <a:ext cx="2520280" cy="5040560"/>
          </a:xfrm>
          <a:prstGeom prst="rect">
            <a:avLst/>
          </a:prstGeom>
        </p:spPr>
      </p:pic>
      <p:sp>
        <p:nvSpPr>
          <p:cNvPr id="12" name="Platshållare för innehåll 6"/>
          <p:cNvSpPr txBox="1">
            <a:spLocks/>
          </p:cNvSpPr>
          <p:nvPr/>
        </p:nvSpPr>
        <p:spPr>
          <a:xfrm>
            <a:off x="803275" y="1360240"/>
            <a:ext cx="7252154" cy="462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8097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2925" indent="-180975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4375" indent="-1714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Målet med gemensamma studerandeenkäter är att kommunerna får ett bredare underlag för att, tillsammans med utbildningsanordnarna, utveckla kvaliteten på hela länets vuxenutbildning.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Undersökningen riktade sig till samtliga studerande i Stockholms län på </a:t>
            </a:r>
            <a:r>
              <a:rPr lang="sv-SE" sz="1400" b="1" dirty="0"/>
              <a:t>SFI/SFX. </a:t>
            </a:r>
            <a:r>
              <a:rPr lang="sv-SE" sz="1400" dirty="0"/>
              <a:t>De </a:t>
            </a: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måste ha gått på sin utbildning i minst tre veckor för att delta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Datainsamlingen pågick från vecka 17 till vecka 22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Undersökningen genomfördes av </a:t>
            </a:r>
            <a:r>
              <a:rPr lang="sv-SE" sz="1400" dirty="0" err="1"/>
              <a:t>Sweco</a:t>
            </a:r>
            <a:r>
              <a:rPr lang="sv-SE" sz="1400" dirty="0"/>
              <a:t> </a:t>
            </a:r>
            <a:r>
              <a:rPr lang="sv-SE" sz="1400" dirty="0" err="1"/>
              <a:t>Strategy</a:t>
            </a:r>
            <a:r>
              <a:rPr lang="sv-SE" sz="1400" dirty="0"/>
              <a:t> i samarbete med KSL</a:t>
            </a:r>
            <a:endParaRPr lang="sv-S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Undersökningen genomfördes som en webbundersökning där alla utbildningsanordnarna fick välja mellan två olika insamlingsmetoder på webben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Under insamlingsperioden fick skolorna en länk där skolorna respektive kommunerna kunde följa antalet svarande. Genom e-postutskick påmindes kontaktpersonerna om hur insamlingen gick för dem och i förhållande till samtliga. </a:t>
            </a:r>
            <a:r>
              <a:rPr lang="sv-S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Sweco</a:t>
            </a: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 hade en helpdesk för de som vill fråga om något som gällde undersökningen. Svarsfrekvensen redovisades kontinuerligt per anordnare</a:t>
            </a:r>
          </a:p>
        </p:txBody>
      </p:sp>
      <p:sp>
        <p:nvSpPr>
          <p:cNvPr id="10" name="Title1CenterX">
            <a:extLst>
              <a:ext uri="{FF2B5EF4-FFF2-40B4-BE49-F238E27FC236}">
                <a16:creationId xmlns:a16="http://schemas.microsoft.com/office/drawing/2014/main" id="{88C76B2F-3699-4BFF-AF00-490AC2C882FE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Om undersökningen</a:t>
            </a:r>
            <a:endParaRPr lang="LID4096" sz="3000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79092B-5125-49C3-AE87-E59B2D117079}"/>
              </a:ext>
            </a:extLst>
          </p:cNvPr>
          <p:cNvPicPr>
            <a:picLocks noChangeAspect="1"/>
          </p:cNvPicPr>
          <p:nvPr/>
        </p:nvPicPr>
        <p:blipFill>
          <a:blip r:embed="Rdb7b29bb50bc4fa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79" y="314324"/>
            <a:ext cx="1306587" cy="237219"/>
          </a:xfrm>
          <a:prstGeom prst="rect">
            <a:avLst/>
          </a:prstGeom>
        </p:spPr>
      </p:pic>
      <p:grpSp>
        <p:nvGrpSpPr>
          <p:cNvPr id="5000" name="BodyContent"/>
          <p:cNvGrpSpPr/>
          <p:nvPr/>
        </p:nvGrpSpPr>
        <p:grpSpPr>
          <a:xfrm>
            <a:off x="720000" y="504000"/>
            <a:ext cx="10764000" cy="4356000"/>
            <a:chOff x="720000" y="50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50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10764000"/>
                </a:tblGrid>
                <a:tr h="0">
                  <a:tc>
                    <a:txBody>
                      <a:bodyPr/>
                      <a:lstStyle/>
                      <a:p>
                        <a:pPr fontAlgn="ctr" algn="ctr"/>
                      </a:p>
                    </a:txBody>
                    <a:tcPr marL="0" marR="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85063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Endast svar från elever i er kommun redovisas i denna rapport.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Antal svar per utbildningsanordnare. Totalt </a:t>
            </a:r>
            <a:r>
              <a:rPr lang="sv-SE" sz="1600" dirty="0"/>
              <a:t>235</a:t>
            </a:r>
            <a:r>
              <a:rPr lang="sv-SE" sz="1600" dirty="0"/>
              <a:t> svar från </a:t>
            </a:r>
            <a:r>
              <a:rPr lang="sv-SE" sz="1600" dirty="0"/>
              <a:t>Nacka</a:t>
            </a:r>
            <a:r>
              <a:rPr lang="sv-SE" sz="1600" dirty="0"/>
              <a:t> kommuns elever.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Utbildningsanordnare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764000"/>
            <a:ext cx="9576000" cy="4356000"/>
            <a:chOff x="720000" y="1764000"/>
            <a:chExt cx="9576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764000"/>
            <a:ext cx="9576000" cy="4356000"/>
          </p:xfrm>
          <a:graphic>
            <a:graphicData uri="http://schemas.openxmlformats.org/drawingml/2006/chart">
              <c:chart xmlns:c="http://schemas.openxmlformats.org/drawingml/2006/chart" r:id="R22c68a41ee46430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Medelvärde per fråga. Medelvärde skala 1 till 5.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Jämförelse med länet totalt</a:t>
            </a:r>
            <a:br/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108000" y="504000"/>
            <a:ext cx="11988000" cy="6192000"/>
            <a:chOff x="108000" y="504000"/>
            <a:chExt cx="11988000" cy="6192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108000" y="504000"/>
            <a:ext cx="11988000" cy="6192000"/>
          </p:xfrm>
          <a:graphic>
            <a:graphicData uri="http://schemas.openxmlformats.org/drawingml/2006/chart">
              <c:chart xmlns:c="http://schemas.openxmlformats.org/drawingml/2006/chart" r:id="R1fba69094799482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1Center">
            <a:extLst>
              <a:ext uri="{FF2B5EF4-FFF2-40B4-BE49-F238E27FC236}">
                <a16:creationId xmlns:a16="http://schemas.microsoft.com/office/drawing/2014/main" id="{5A9328B1-064F-40AA-B5DB-D551FA34A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26" y="2913062"/>
            <a:ext cx="8197850" cy="1031875"/>
          </a:xfrm>
        </p:spPr>
        <p:txBody>
          <a:bodyPr anchor="b">
            <a:normAutofit/>
          </a:bodyPr>
          <a:lstStyle/>
          <a:p>
            <a:r>
              <a:rPr lang="sv-SE" dirty="0"/>
              <a:t>Kommunens utveckling över tid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93CEB-CF4C-4C8B-881D-C2230487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2Center">
            <a:extLst>
              <a:ext uri="{FF2B5EF4-FFF2-40B4-BE49-F238E27FC236}">
                <a16:creationId xmlns:a16="http://schemas.microsoft.com/office/drawing/2014/main" id="{0EF66C31-0970-4509-B3FA-ED76F86BDC3A}"/>
              </a:ext>
            </a:extLst>
          </p:cNvPr>
          <p:cNvSpPr txBox="1">
            <a:spLocks/>
          </p:cNvSpPr>
          <p:nvPr/>
        </p:nvSpPr>
        <p:spPr>
          <a:xfrm>
            <a:off x="986926" y="424803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2000" dirty="0"/>
              <a:t>På vilka områden har kommunen förbättrat/försämrat resultatet jämfört med föregående år?</a:t>
            </a:r>
          </a:p>
        </p:txBody>
      </p: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10764000"/>
                </a:tblGrid>
                <a:tr h="0">
                  <a:tc>
                    <a:txBody>
                      <a:bodyPr/>
                      <a:lstStyle/>
                      <a:p>
                        <a:pPr fontAlgn="ctr" algn="ctr"/>
                      </a:p>
                    </a:txBody>
                    <a:tcPr marL="0" marR="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15555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Redovisade medelvärden är avrundade till närmsta decimal.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Topp 5 frågor med bäst utveckling jämfört med föregående år för </a:t>
            </a:r>
            <a:r>
              <a:rPr lang="sv-SE" sz="1600" dirty="0"/>
              <a:t>Nacka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Frågor med bäst utveckling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654000"/>
                  <a:gridCol w="1827000"/>
                  <a:gridCol w="1827000"/>
                  <a:gridCol w="1152000"/>
                  <a:gridCol w="1152000"/>
                  <a:gridCol w="1152000"/>
                </a:tblGrid>
                <!--columnGroups:-->
                <a:tr h="828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388e3c"/>
                            </a:solidFill>
                          </a:rPr>
                          <a:t>+0.2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388e3c"/>
                            </a:solidFill>
                          </a:rPr>
                          <a:t>+0.1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388e3c"/>
                            </a:solidFill>
                          </a:rPr>
                          <a:t>+0.1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388e3c"/>
                            </a:solidFill>
                          </a:rPr>
                          <a:t>+0.1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388e3c"/>
                            </a:solidFill>
                          </a:rPr>
                          <a:t>+0.1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296000" x="8028000"/>
              <a:ext cx="1152000" cy="82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2019</a:t>
              </a:r>
            </a:p>
          </p:txBody>
        </p:sp>
        <p:sp>
          <p:nvSpPr>
            <p:cNvPr id="105" name="Cell_1_5_1_5"/>
            <p:cNvSpPr txBox="1"/>
            <p:nvPr/>
          </p:nvSpPr>
          <p:spPr>
            <a:xfrm>
              <a:off y="1296000" x="9180000"/>
              <a:ext cx="1152000" cy="82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Förändring </a:t>
              </a:r>
              <a:br/>
              <a:r>
                <a:rPr b="1" lang="en-GB" sz="1200" spc="50" noProof="1"/>
                <a:t>jämfört med</a:t>
              </a:r>
              <a:br/>
              <a:r>
                <a:rPr b="1" lang="en-GB" sz="1200" spc="50" noProof="1"/>
                <a:t>2018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296000" x="10332000"/>
              <a:ext cx="1152000" cy="82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2018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2124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Det är arbetsro i klassrummet.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2592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Jag kan rekommendera min skola till andra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3060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Jag känner mig trygg i skolan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3528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Mina lärare berättar vad jag måste kunna för att få betyg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3996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Mina lärare förklarar så att jag förstår</a:t>
              </a:r>
            </a:p>
          </p:txBody>
        </p:sp>
        <!--legend rows: 0 r:2 rh:468000 lh:468000 offY:828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2124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bbd371687aad417e"/>
            </a:graphicData>
          </a:graphic>
        </p:graphicFrame>
        <!--legend rows: 0 r:3 rh:468000 lh:468000 offY:1296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2592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06f54bdae54f419d"/>
            </a:graphicData>
          </a:graphic>
        </p:graphicFrame>
        <!--legend rows: 0 r:4 rh:468000 lh:468000 offY:1764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3060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ad1f0b978d55482c"/>
            </a:graphicData>
          </a:graphic>
        </p:graphicFrame>
        <!--legend rows: 0 r:5 rh:468000 lh:468000 offY:2232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3528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3fe029d989d940fd"/>
            </a:graphicData>
          </a:graphic>
        </p:graphicFrame>
        <!--legend rows: 2 r:6 rh:468000 lh:468000 offY:270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3996000" x="4374000"/>
            <a:ext cx="3654000" cy="936000"/>
          </p:xfrm>
          <a:graphic>
            <a:graphicData uri="http://schemas.openxmlformats.org/drawingml/2006/chart">
              <c:chart xmlns:c="http://schemas.openxmlformats.org/drawingml/2006/chart" r:id="R5b0324ce59134aa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Redovisade medelvärden är avrundade till närmsta decimal.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De 5 frågor med minst utveckling jämfört med föregående år för  </a:t>
            </a:r>
            <a:r>
              <a:rPr lang="sv-SE" sz="1600" dirty="0"/>
              <a:t>Nacka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Frågor med mest negativ utveckling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654000"/>
                  <a:gridCol w="1827000"/>
                  <a:gridCol w="1827000"/>
                  <a:gridCol w="1152000"/>
                  <a:gridCol w="1152000"/>
                  <a:gridCol w="1152000"/>
                </a:tblGrid>
                <!--columnGroups:-->
                <a:tr h="828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ff0000"/>
                            </a:solidFill>
                          </a:rPr>
                          <a:t>-0.2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>
                            <a:solidFill>
                              <a:srgbClr val="ff0000"/>
                            </a:solidFill>
                          </a:rPr>
                          <a:t>-0.2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-0.0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-0.0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46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-0.0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296000" x="8028000"/>
              <a:ext cx="1152000" cy="82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2019</a:t>
              </a:r>
            </a:p>
          </p:txBody>
        </p:sp>
        <p:sp>
          <p:nvSpPr>
            <p:cNvPr id="105" name="Cell_1_5_1_5"/>
            <p:cNvSpPr txBox="1"/>
            <p:nvPr/>
          </p:nvSpPr>
          <p:spPr>
            <a:xfrm>
              <a:off y="1296000" x="9180000"/>
              <a:ext cx="1152000" cy="82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Förändring </a:t>
              </a:r>
              <a:br/>
              <a:r>
                <a:rPr b="1" lang="en-GB" sz="1200" spc="50" noProof="1"/>
                <a:t>jämfört med</a:t>
              </a:r>
              <a:br/>
              <a:r>
                <a:rPr b="1" lang="en-GB" sz="1200" spc="50" noProof="1"/>
                <a:t>2018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296000" x="10332000"/>
              <a:ext cx="1152000" cy="82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2018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2124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Jag vet vem jag ska prata med om jag vill klaga på något i skolan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2592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SFI/SFX-studier gör det lättare att få arbete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3060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Vi elever kan vara med och bestämma vad vi ska göra på lektionerna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3528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Mina lärare gör så att jag vill lära mig mer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3996000" x="720000"/>
              <a:ext cx="3654000" cy="46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Jag behandlas bra av andra elever</a:t>
              </a:r>
            </a:p>
          </p:txBody>
        </p:sp>
        <!--legend rows: 0 r:2 rh:468000 lh:468000 offY:828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2124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1278b3c4ab4f480d"/>
            </a:graphicData>
          </a:graphic>
        </p:graphicFrame>
        <!--legend rows: 0 r:3 rh:468000 lh:468000 offY:1296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2592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8b48ca09f2ae4816"/>
            </a:graphicData>
          </a:graphic>
        </p:graphicFrame>
        <!--legend rows: 0 r:4 rh:468000 lh:468000 offY:1764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3060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1c0ec052bdd542f0"/>
            </a:graphicData>
          </a:graphic>
        </p:graphicFrame>
        <!--legend rows: 0 r:5 rh:468000 lh:468000 offY:2232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3528000" x="4374000"/>
            <a:ext cx="3654000" cy="468000"/>
          </p:xfrm>
          <a:graphic>
            <a:graphicData uri="http://schemas.openxmlformats.org/drawingml/2006/chart">
              <c:chart xmlns:c="http://schemas.openxmlformats.org/drawingml/2006/chart" r:id="R67e3f7dd1f27476f"/>
            </a:graphicData>
          </a:graphic>
        </p:graphicFrame>
        <!--legend rows: 2 r:6 rh:468000 lh:468000 offY:270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3996000" x="4374000"/>
            <a:ext cx="3654000" cy="936000"/>
          </p:xfrm>
          <a:graphic>
            <a:graphicData uri="http://schemas.openxmlformats.org/drawingml/2006/chart">
              <c:chart xmlns:c="http://schemas.openxmlformats.org/drawingml/2006/chart" r:id="Re0e3e8ad84e24cbf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Medelvärde per fråga. Medelvärde skala 1 till 5. Årets nya frågor redovisas ej här.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Jämförelse med föregående år</a:t>
            </a:r>
            <a:br/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108000" y="504000"/>
            <a:ext cx="11988000" cy="6192000"/>
            <a:chOff x="108000" y="504000"/>
            <a:chExt cx="11988000" cy="6192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108000" y="504000"/>
            <a:ext cx="11988000" cy="6192000"/>
          </p:xfrm>
          <a:graphic>
            <a:graphicData uri="http://schemas.openxmlformats.org/drawingml/2006/chart">
              <c:chart xmlns:c="http://schemas.openxmlformats.org/drawingml/2006/chart" r:id="R71a20cb3df93488b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Medelvärde per fråga. Medelvärde skala 1 till 5. Frågeområdena Normer och värden samt Lärandet har fått nya frågor i år och är inte helt jämförbara med föregående år.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Frågeområden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Jämförelse med föregående år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108000" y="1296000"/>
            <a:ext cx="11988000" cy="5040000"/>
            <a:chOff x="108000" y="1296000"/>
            <a:chExt cx="11988000" cy="5040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108000" y="1296000"/>
            <a:ext cx="11988000" cy="5040000"/>
          </p:xfrm>
          <a:graphic>
            <a:graphicData uri="http://schemas.openxmlformats.org/drawingml/2006/chart">
              <c:chart xmlns:c="http://schemas.openxmlformats.org/drawingml/2006/chart" r:id="Ra1bb7571ce5541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1Center">
            <a:extLst>
              <a:ext uri="{FF2B5EF4-FFF2-40B4-BE49-F238E27FC236}">
                <a16:creationId xmlns:a16="http://schemas.microsoft.com/office/drawing/2014/main" id="{5A9328B1-064F-40AA-B5DB-D551FA34A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26" y="2913062"/>
            <a:ext cx="8197850" cy="1031875"/>
          </a:xfrm>
        </p:spPr>
        <p:txBody>
          <a:bodyPr anchor="b">
            <a:normAutofit/>
          </a:bodyPr>
          <a:lstStyle/>
          <a:p>
            <a:r>
              <a:rPr lang="sv-SE" dirty="0"/>
              <a:t>Redovisning av alla frågor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93CEB-CF4C-4C8B-881D-C2230487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2Center">
            <a:extLst>
              <a:ext uri="{FF2B5EF4-FFF2-40B4-BE49-F238E27FC236}">
                <a16:creationId xmlns:a16="http://schemas.microsoft.com/office/drawing/2014/main" id="{0EF66C31-0970-4509-B3FA-ED76F86BDC3A}"/>
              </a:ext>
            </a:extLst>
          </p:cNvPr>
          <p:cNvSpPr txBox="1">
            <a:spLocks/>
          </p:cNvSpPr>
          <p:nvPr/>
        </p:nvSpPr>
        <p:spPr>
          <a:xfrm>
            <a:off x="986926" y="424803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2000" dirty="0"/>
              <a:t>Här följer detaljredovisning av alla enkätens frågor</a:t>
            </a:r>
          </a:p>
        </p:txBody>
      </p: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10764000"/>
                </a:tblGrid>
                <a:tr h="0">
                  <a:tc>
                    <a:txBody>
                      <a:bodyPr/>
                      <a:lstStyle/>
                      <a:p>
                        <a:pPr fontAlgn="ctr" algn="ctr"/>
                      </a:p>
                    </a:txBody>
                    <a:tcPr marL="0" marR="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15555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Varför studerar du på SFI/SFX?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296000"/>
            <a:ext cx="8496000" cy="4356000"/>
            <a:chOff x="720000" y="1296000"/>
            <a:chExt cx="8496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8496000" cy="4356000"/>
          </p:xfrm>
          <a:graphic>
            <a:graphicData uri="http://schemas.openxmlformats.org/drawingml/2006/chart">
              <c:chart xmlns:c="http://schemas.openxmlformats.org/drawingml/2006/chart" r:id="R6b16a4b46b094a5d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Annan anledning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Varför studerar du på SFI/SFX?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9864000"/>
                  <a:gridCol w="900000"/>
                </a:tblGrid>
                <!--columnGroups:.-->
                <a:tr h="100000">
                  <a:tc>
                    <a:txBody>
                      <a:bodyPr/>
                      <a:lstStyle/>
                      <a:p>
                        <a:pPr fontAlgn="ctr" algn="l">
                          <a:defRPr spc="50"/>
                        </a:pPr>
                        <a:r>
                          <a:rPr lang="en-GB" sz="1100" spc="50" noProof="1">
                            <a:solidFill>
                              <a:schemeClr val="tx1">
                                <a:tint val="100%"/>
                              </a:schemeClr>
                            </a:solidFill>
                          </a:rPr>
                          <a:t>Jag vill pratar med mina grannar och människor att jag träffar .</a:t>
                        </a:r>
                        <a:endParaRPr dirty="0" sz="1100"/>
                      </a:p>
                    </a:txBody>
                    <a:tcPr anchor="ctr" marR="72000" marT="36000" marB="36000" horzOverflow="clip" marL="72000">
                      <a:lnL w="6350">
                        <a:solidFill>
                          <a:schemeClr val="tx1">
                            <a:tint val="22.4%"/>
                          </a:schemeClr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L>
                      <a:lnR>
                        <a:noFill/>
                      </a:lnR>
                      <a:lnT w="6350">
                        <a:solidFill>
                          <a:schemeClr val="tx1">
                            <a:tint val="22.4%"/>
                          </a:schemeClr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 w="6350">
                        <a:solidFill>
                          <a:schemeClr val="tx1">
                            <a:tint val="22.4%"/>
                          </a:schemeClr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  <a:solidFill>
                        <a:schemeClr val="tx1">
                          <a:tint val="4.6%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fontAlgn="ctr" algn="l">
                          <a:defRPr spc="50"/>
                        </a:pPr>
                        <a:endParaRPr dirty="0" sz="1100"/>
                      </a:p>
                    </a:txBody>
                    <a:tcPr anchor="ctr" marR="72000" marT="36000" marB="36000" horzOverflow="clip" marL="72000">
                      <a:lnL>
                        <a:noFill/>
                      </a:lnL>
                      <a:lnR w="6350">
                        <a:solidFill>
                          <a:schemeClr val="tx1">
                            <a:tint val="22.4%"/>
                          </a:schemeClr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R>
                      <a:lnT w="6350">
                        <a:solidFill>
                          <a:schemeClr val="tx1">
                            <a:tint val="22.4%"/>
                          </a:schemeClr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 w="6350">
                        <a:solidFill>
                          <a:schemeClr val="tx1">
                            <a:tint val="22.4%"/>
                          </a:schemeClr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  <a:solidFill>
                        <a:schemeClr val="tx1">
                          <a:tint val="4.6%"/>
                        </a:schemeClr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b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Varför har du valt att läsa på distans?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296000"/>
            <a:ext cx="8496000" cy="4356000"/>
            <a:chOff x="720000" y="1296000"/>
            <a:chExt cx="8496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8496000" cy="4356000"/>
          </p:xfrm>
          <a:graphic>
            <a:graphicData uri="http://schemas.openxmlformats.org/drawingml/2006/chart">
              <c:chart xmlns:c="http://schemas.openxmlformats.org/drawingml/2006/chart" r:id="Rff9640f6fdbc4cf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c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Antal svar: </a:t>
            </a:r>
            <a:r>
              <a:rPr lang="sv-SE" sz="1000" cap="none" noProof="1"/>
              <a:t>235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Övriga frågor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648000" y="1296000"/>
            <a:ext cx="10908000" cy="4356000"/>
            <a:chOff x="648000" y="1296000"/>
            <a:chExt cx="10908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648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157f49e42fea4f6f"/>
            </a:graphicData>
          </a:graphic>
        </p:graphicFrame>
        <p:graphicFrame>
          <p:nvGraphicFramePr>
            <p:cNvPr id="5005" name="BodyContentTable"/>
            <p:cNvGraphicFramePr>
              <a:graphicFrameLocks/>
            </p:cNvGraphicFramePr>
            <p:nvPr/>
          </p:nvGraphicFramePr>
          <p:xfrm>
            <a:off x="6120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5877f65d723a43e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d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Antal svar: </a:t>
            </a:r>
            <a:r>
              <a:rPr lang="sv-SE" sz="1000" cap="none" noProof="1"/>
              <a:t>235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Övriga frågor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648000" y="1296000"/>
            <a:ext cx="10908000" cy="4356000"/>
            <a:chOff x="648000" y="1296000"/>
            <a:chExt cx="10908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648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0b07896a18ac4d7b"/>
            </a:graphicData>
          </a:graphic>
        </p:graphicFrame>
        <p:graphicFrame>
          <p:nvGraphicFramePr>
            <p:cNvPr id="5005" name="BodyContentTable"/>
            <p:cNvGraphicFramePr>
              <a:graphicFrameLocks/>
            </p:cNvGraphicFramePr>
            <p:nvPr/>
          </p:nvGraphicFramePr>
          <p:xfrm>
            <a:off x="6120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ba5c9b6be6e14cf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Antal svar: </a:t>
            </a:r>
            <a:r>
              <a:rPr lang="sv-SE" sz="1000" cap="none" noProof="1"/>
              <a:t>229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Övriga frågor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648000" y="1296000"/>
            <a:ext cx="10908000" cy="4356000"/>
            <a:chOff x="648000" y="1296000"/>
            <a:chExt cx="10908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648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cccca35c952f4b02"/>
            </a:graphicData>
          </a:graphic>
        </p:graphicFrame>
        <p:graphicFrame>
          <p:nvGraphicFramePr>
            <p:cNvPr id="5005" name="BodyContentTable"/>
            <p:cNvGraphicFramePr>
              <a:graphicFrameLocks/>
            </p:cNvGraphicFramePr>
            <p:nvPr/>
          </p:nvGraphicFramePr>
          <p:xfrm>
            <a:off x="6120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b531b7cd85b449ee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5f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Antal svar: </a:t>
            </a:r>
            <a:r>
              <a:rPr lang="sv-SE" sz="1000" cap="none" noProof="1"/>
              <a:t>212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Övriga frågor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648000" y="1296000"/>
            <a:ext cx="10908000" cy="4356000"/>
            <a:chOff x="648000" y="1296000"/>
            <a:chExt cx="10908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648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48516c2846974ebd"/>
            </a:graphicData>
          </a:graphic>
        </p:graphicFrame>
        <p:graphicFrame>
          <p:nvGraphicFramePr>
            <p:cNvPr id="5005" name="BodyContentTable"/>
            <p:cNvGraphicFramePr>
              <a:graphicFrameLocks/>
            </p:cNvGraphicFramePr>
            <p:nvPr/>
          </p:nvGraphicFramePr>
          <p:xfrm>
            <a:off x="6120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bdebd8faba344de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Antal svar: </a:t>
            </a:r>
            <a:r>
              <a:rPr lang="sv-SE" sz="1000" cap="none" noProof="1"/>
              <a:t>235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Övriga frågor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648000" y="1296000"/>
            <a:ext cx="10908000" cy="4356000"/>
            <a:chOff x="648000" y="1296000"/>
            <a:chExt cx="10908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648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264e3d04a9ce443d"/>
            </a:graphicData>
          </a:graphic>
        </p:graphicFrame>
        <p:graphicFrame>
          <p:nvGraphicFramePr>
            <p:cNvPr id="5005" name="BodyContentTable"/>
            <p:cNvGraphicFramePr>
              <a:graphicFrameLocks/>
            </p:cNvGraphicFramePr>
            <p:nvPr/>
          </p:nvGraphicFramePr>
          <p:xfrm>
            <a:off x="6120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6bcc84bdca724aa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Antal svar: </a:t>
            </a:r>
            <a:r>
              <a:rPr lang="sv-SE" sz="1000" cap="none" noProof="1"/>
              <a:t>235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Övriga frågor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648000" y="1296000"/>
            <a:ext cx="10908000" cy="4356000"/>
            <a:chOff x="648000" y="1296000"/>
            <a:chExt cx="10908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648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cd2773c1056547a1"/>
            </a:graphicData>
          </a:graphic>
        </p:graphicFrame>
        <p:graphicFrame>
          <p:nvGraphicFramePr>
            <p:cNvPr id="5005" name="BodyContentTable"/>
            <p:cNvGraphicFramePr>
              <a:graphicFrameLocks/>
            </p:cNvGraphicFramePr>
            <p:nvPr/>
          </p:nvGraphicFramePr>
          <p:xfrm>
            <a:off x="6120000" y="1296000"/>
            <a:ext cx="5436000" cy="4356000"/>
          </p:xfrm>
          <a:graphic>
            <a:graphicData uri="http://schemas.openxmlformats.org/drawingml/2006/chart">
              <c:chart xmlns:c="http://schemas.openxmlformats.org/drawingml/2006/chart" r:id="R6794872e87da48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1Center">
            <a:extLst>
              <a:ext uri="{FF2B5EF4-FFF2-40B4-BE49-F238E27FC236}">
                <a16:creationId xmlns:a16="http://schemas.microsoft.com/office/drawing/2014/main" id="{5A9328B1-064F-40AA-B5DB-D551FA34A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26" y="2913062"/>
            <a:ext cx="8197850" cy="1031875"/>
          </a:xfrm>
        </p:spPr>
        <p:txBody>
          <a:bodyPr anchor="b">
            <a:normAutofit/>
          </a:bodyPr>
          <a:lstStyle/>
          <a:p>
            <a:r>
              <a:rPr lang="sv-SE" dirty="0"/>
              <a:t>Jämförelser av alla utbildningsanordnare</a:t>
            </a:r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93CEB-CF4C-4C8B-881D-C2230487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itle2Center">
            <a:extLst>
              <a:ext uri="{FF2B5EF4-FFF2-40B4-BE49-F238E27FC236}">
                <a16:creationId xmlns:a16="http://schemas.microsoft.com/office/drawing/2014/main" id="{0EF66C31-0970-4509-B3FA-ED76F86BDC3A}"/>
              </a:ext>
            </a:extLst>
          </p:cNvPr>
          <p:cNvSpPr txBox="1">
            <a:spLocks/>
          </p:cNvSpPr>
          <p:nvPr/>
        </p:nvSpPr>
        <p:spPr>
          <a:xfrm>
            <a:off x="986926" y="424803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2000" dirty="0"/>
              <a:t>Här följer redovisning av alla utbildningsanordnares resultat, för elever  bosatta i er kommun.</a:t>
            </a:r>
          </a:p>
        </p:txBody>
      </p: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10764000"/>
                </a:tblGrid>
                <a:tr h="0">
                  <a:tc>
                    <a:txBody>
                      <a:bodyPr/>
                      <a:lstStyle/>
                      <a:p>
                        <a:pPr fontAlgn="ctr" algn="ctr"/>
                      </a:p>
                    </a:txBody>
                    <a:tcPr marL="0" marR="0" marT="0" marB="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155558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kan rekommendera min skola till andra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Helhetsomdöme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1001" name="Cell_10_1_10_1"/>
            <p:cNvSpPr txBox="1"/>
            <p:nvPr/>
          </p:nvSpPr>
          <p:spPr>
            <a:xfrm>
              <a:off y="345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7e6d3f19e8b47d6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93dc8acd38954d73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4db24a3dffc4fbe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0d8ab3e0a304754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eaafcc4e26a4da7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bdd20bcb0c442ac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25dc26b8f6ec4679"/>
            </a:graphicData>
          </a:graphic>
        </p:graphicFrame>
        <!--legend rows: 0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fd79ecb87474faa"/>
            </a:graphicData>
          </a:graphic>
        </p:graphicFrame>
        <!--legend rows: 2 r:10 rh:216000 lh:216000 offY:1944000 legends before:0-->
        <p:graphicFrame>
          <p:nvGraphicFramePr>
            <p:cNvPr id="5010" name="Chart_10_2_10_3"/>
            <p:cNvGraphicFramePr>
              <a:graphicFrameLocks/>
            </p:cNvGraphicFramePr>
            <p:nvPr/>
          </p:nvGraphicFramePr>
          <p:xfrm>
            <a:off y="3456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a15bbc3d92f346a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behandlas bra av mina lärare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001" name="Cell_10_1_10_1"/>
            <p:cNvSpPr txBox="1"/>
            <p:nvPr/>
          </p:nvSpPr>
          <p:spPr>
            <a:xfrm>
              <a:off y="345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8887f40a2384cef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092a2a8864f43f4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898f6facfdd40e1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001455ae3aa4ea0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882c78c66ee46f2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fd7ef924455c4dbd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afc8729a51684e88"/>
            </a:graphicData>
          </a:graphic>
        </p:graphicFrame>
        <!--legend rows: 0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98ccf11574f44a88"/>
            </a:graphicData>
          </a:graphic>
        </p:graphicFrame>
        <!--legend rows: 2 r:10 rh:216000 lh:216000 offY:1944000 legends before:0-->
        <p:graphicFrame>
          <p:nvGraphicFramePr>
            <p:cNvPr id="5010" name="Chart_10_2_10_3"/>
            <p:cNvGraphicFramePr>
              <a:graphicFrameLocks/>
            </p:cNvGraphicFramePr>
            <p:nvPr/>
          </p:nvGraphicFramePr>
          <p:xfrm>
            <a:off y="3456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a8e817ed3190430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behandlas bra av andra elever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d828021c5d644412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ad8ed7ab540c47f3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28de2d376044c76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685962dd166434c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6e2a4c85cbd45f1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0af2978bb084c82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7ca10be550b4720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9d27bf4a31e14c5f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Det är arbetsro i klassrummet.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1a6ae2aca81400e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fcffb94345a4e33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42de00319ea422f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8b9696f2ef84eee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a27b6dc2fae4a02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a369d6542afd4d7e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fa6dda467244343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500b505233d34dce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upplever att kvinnor och män ges lika mycket utrymme på lektionerna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df15cb02d5342f6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156f8f3f4e84e5b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aa9e04d257941ab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51a8d42691543b4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fbaa12442ec4fd6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728553c1b274363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9238601931b4e47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72ec7ab8043346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Skolan behandlar alla elever lika oavsett ålder, kön, könsidentitet eller könsuttryck, etnisk tillhörighet, religion eller annan trosuppfattning, funktionsnedsättning eller sexuell läggning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dde25889f9e84612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b256dc009f54202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664431f5b034745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2343c3c081f54862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32f27b413544405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0aef7c1b9ea4d93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e4b03868f0d473c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b2cf817a1716495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känner mig trygg i skolan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Trygghet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04be7f974a943cd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9b82e29090ca4b43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139137fac8d44a2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6ca4b4792eb450f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ada0aed4d754572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fb9f13f16c0c4869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326baef0c7cd43a8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f47a62b03a9d456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vet vem jag ska vända mig till om jag inte känner mig trygg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Trygghet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b7f2b76f7964e51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5033594e64447f4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ac5fecb92f8460e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21264e687394987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3ec4c7fefb441a7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268969bc85d4278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dfa2152b32940c6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ecb304b75de04fe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b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förklarar så att jag förstår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1001" name="Cell_10_1_10_1"/>
            <p:cNvSpPr txBox="1"/>
            <p:nvPr/>
          </p:nvSpPr>
          <p:spPr>
            <a:xfrm>
              <a:off y="345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aca45a81d5b42b5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d3b34ec699c847ff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006376d697741b1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a7c8a673be64898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5543d7c14b64c51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144d13d41cd44c7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e5c9126c5494717"/>
            </a:graphicData>
          </a:graphic>
        </p:graphicFrame>
        <!--legend rows: 0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5c0bcc3fb274f6c"/>
            </a:graphicData>
          </a:graphic>
        </p:graphicFrame>
        <!--legend rows: 2 r:10 rh:216000 lh:216000 offY:1944000 legends before:0-->
        <p:graphicFrame>
          <p:nvGraphicFramePr>
            <p:cNvPr id="5010" name="Chart_10_2_10_3"/>
            <p:cNvGraphicFramePr>
              <a:graphicFrameLocks/>
            </p:cNvGraphicFramePr>
            <p:nvPr/>
          </p:nvGraphicFramePr>
          <p:xfrm>
            <a:off y="3456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befeca0daf08497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c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gör så att jag vill lära mig mer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p:sp>
          <p:nvSpPr>
            <p:cNvPr id="1001" name="Cell_10_1_10_1"/>
            <p:cNvSpPr txBox="1"/>
            <p:nvPr/>
          </p:nvSpPr>
          <p:spPr>
            <a:xfrm>
              <a:off y="345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fc2f891ef7cd4f93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2769226e04c84ae1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4afc102c7ac4476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33cda6de882f4bac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8fc7b335acb4f3e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254156812d154a12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ba5602658ee4354"/>
            </a:graphicData>
          </a:graphic>
        </p:graphicFrame>
        <!--legend rows: 0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d77918d6f424bb4"/>
            </a:graphicData>
          </a:graphic>
        </p:graphicFrame>
        <!--legend rows: 2 r:10 rh:216000 lh:216000 offY:1944000 legends before:0-->
        <p:graphicFrame>
          <p:nvGraphicFramePr>
            <p:cNvPr id="5010" name="Chart_10_2_10_3"/>
            <p:cNvGraphicFramePr>
              <a:graphicFrameLocks/>
            </p:cNvGraphicFramePr>
            <p:nvPr/>
          </p:nvGraphicFramePr>
          <p:xfrm>
            <a:off y="3456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7ae63976b7e84f3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d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får den hjälp som jag behöver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1001" name="Cell_10_1_10_1"/>
            <p:cNvSpPr txBox="1"/>
            <p:nvPr/>
          </p:nvSpPr>
          <p:spPr>
            <a:xfrm>
              <a:off y="345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209d509512144da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3fb9255ee0b4aaf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665fc5f99304083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6a781776a404642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3e27b015f044b8e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1fc875bcae94580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31e12a9003749a1"/>
            </a:graphicData>
          </a:graphic>
        </p:graphicFrame>
        <!--legend rows: 0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3ea82efe6a04668"/>
            </a:graphicData>
          </a:graphic>
        </p:graphicFrame>
        <!--legend rows: 2 r:10 rh:216000 lh:216000 offY:1944000 legends before:0-->
        <p:graphicFrame>
          <p:nvGraphicFramePr>
            <p:cNvPr id="5010" name="Chart_10_2_10_3"/>
            <p:cNvGraphicFramePr>
              <a:graphicFrameLocks/>
            </p:cNvGraphicFramePr>
            <p:nvPr/>
          </p:nvGraphicFramePr>
          <p:xfrm>
            <a:off y="3456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3df701320b6f4d1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berättar vad jag måste kunna för att få betyg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1001" name="Cell_10_1_10_1"/>
            <p:cNvSpPr txBox="1"/>
            <p:nvPr/>
          </p:nvSpPr>
          <p:spPr>
            <a:xfrm>
              <a:off y="345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16382fc40a34b0b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f81eaf1ab574276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c70b9f9db8e4ea2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908a372de284fd7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1a593a1b92147ff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a4ef3865f814047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3cb4e8999ef34399"/>
            </a:graphicData>
          </a:graphic>
        </p:graphicFrame>
        <!--legend rows: 0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32b97200ea2148bd"/>
            </a:graphicData>
          </a:graphic>
        </p:graphicFrame>
        <!--legend rows: 2 r:10 rh:216000 lh:216000 offY:1944000 legends before:0-->
        <p:graphicFrame>
          <p:nvGraphicFramePr>
            <p:cNvPr id="5010" name="Chart_10_2_10_3"/>
            <p:cNvGraphicFramePr>
              <a:graphicFrameLocks/>
            </p:cNvGraphicFramePr>
            <p:nvPr/>
          </p:nvGraphicFramePr>
          <p:xfrm>
            <a:off y="3456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f2894ae05f814f7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6f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ger mig snabbt besked efter inlämningsuppgifter och prov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3e36f5be8b824456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8bbfabfbe484b85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d4d824a077949b4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690c09ad8dd4efc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bc7aada10994633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a77cb997f5a45ae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84c2e289b3a484a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9d2990f5adb44a8a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 lärare hjälper mig nå min fulla potential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4e6e8c13e7d4cd4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78098d17f00423a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f42d6bbb188b489e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fcffeed275cd424f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5f3a00a0a1d4275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93249c2916ce4bab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f79d48f54c204361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145ed0b09846454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erfarenheter används i undervisningen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01213659f1d4707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8d723b92f3fa4139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af676375934246a4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28d6ea9250f4ab0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eda1c58eded4975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e736aad7abd4c41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33359760aaa34b5d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21bcd77fcd7b433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Vi elever kan vara med och bestämma vad vi ska göra på lektionerna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edd1e475aad4aee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792ba5cca584620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021ec53651b442d5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037fdd02327427c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d504480960164987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a877007aa694b2b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25fcb53f2e2e4628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226d74863a0b479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vet vem jag ska prata med om jag vill klaga på något i skolan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Stockholms Intensivsvenska för akademiker SFI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512a9ed5b6d4621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ab5a13e25764709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99fb86be2a8b47c1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1ee260819a245c8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aca8d8dfdf5a4bbf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511af58206734f88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eddc28843161455a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1fd9bfe3874f4d8c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SFI/SFX-studier gör det lättare att få arbete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Vägledning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6c66a6d436e4b31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e29416d1fff4660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cb67a9af2dec4aaa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9bc8270c1714fa4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22f8dbac59194702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94df3bb038714c3c"/>
            </a:graphicData>
          </a:graphic>
        </p:graphicFrame>
        <!--legend rows: 2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c6553eb18c7e476d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Rangordnat efter medelvärde. Kolumnen antal visar hur många som besvarat aktuell fråga (vet ej-svar exkluderade). </a:t>
            </a:r>
            <a:br/>
            <a:r>
              <a:rPr lang="sv-SE" sz="1000" cap="none" noProof="1"/>
              <a:t>Endast anordnare med 5 svar eller fler i länet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SFI/SFX-studier gör det lättare att studera vidare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Vägledning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12000"/>
            <a:ext cx="10764000" cy="4356000"/>
            <a:chOff x="720000" y="1512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12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320000"/>
                  <a:gridCol w="2160000"/>
                  <a:gridCol w="2160000"/>
                  <a:gridCol w="576000"/>
                </a:tblGrid>
                <!--columnGroups:-->
                <a:tr h="216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16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512000" x="9360000"/>
              <a:ext cx="576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72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94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NTI-skolan SFI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376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592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Total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2808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024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901" name="Cell_9_1_9_1"/>
            <p:cNvSpPr txBox="1"/>
            <p:nvPr/>
          </p:nvSpPr>
          <p:spPr>
            <a:xfrm>
              <a:off y="3240000" x="720000"/>
              <a:ext cx="4320000" cy="21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16000 lh:216000 offY:216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72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8f9c80624834ae6"/>
            </a:graphicData>
          </a:graphic>
        </p:graphicFrame>
        <!--legend rows: 0 r:3 rh:216000 lh:216000 offY:432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94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b92fcc7eeaa447e"/>
            </a:graphicData>
          </a:graphic>
        </p:graphicFrame>
        <!--legend rows: 0 r:4 rh:216000 lh:216000 offY:648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72f88a6cbae543df"/>
            </a:graphicData>
          </a:graphic>
        </p:graphicFrame>
        <!--legend rows: 0 r:5 rh:216000 lh:216000 offY:864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376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1aa9b1d3073f40d2"/>
            </a:graphicData>
          </a:graphic>
        </p:graphicFrame>
        <!--legend rows: 0 r:6 rh:216000 lh:216000 offY:108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592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690df883ebe64cd3"/>
            </a:graphicData>
          </a:graphic>
        </p:graphicFrame>
        <!--legend rows: 0 r:7 rh:216000 lh:216000 offY:1296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2808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4b77f33d37264189"/>
            </a:graphicData>
          </a:graphic>
        </p:graphicFrame>
        <!--legend rows: 0 r:8 rh:216000 lh:216000 offY:1512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024000" x="5040000"/>
            <a:ext cx="4320000" cy="216000"/>
          </p:xfrm>
          <a:graphic>
            <a:graphicData uri="http://schemas.openxmlformats.org/drawingml/2006/chart">
              <c:chart xmlns:c="http://schemas.openxmlformats.org/drawingml/2006/chart" r:id="Rb6fe4592c9644e55"/>
            </a:graphicData>
          </a:graphic>
        </p:graphicFrame>
        <!--legend rows: 2 r:9 rh:216000 lh:216000 offY:1728000 legends before:0-->
        <p:graphicFrame>
          <p:nvGraphicFramePr>
            <p:cNvPr id="5009" name="Chart_9_2_9_3"/>
            <p:cNvGraphicFramePr>
              <a:graphicFrameLocks/>
            </p:cNvGraphicFramePr>
            <p:nvPr/>
          </p:nvGraphicFramePr>
          <p:xfrm>
            <a:off y="3240000" x="5040000"/>
            <a:ext cx="4320000" cy="432000"/>
          </p:xfrm>
          <a:graphic>
            <a:graphicData uri="http://schemas.openxmlformats.org/drawingml/2006/chart">
              <c:chart xmlns:c="http://schemas.openxmlformats.org/drawingml/2006/chart" r:id="R592ddfd4184d435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behandlas bra av mina lärare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bfce585be5a4f36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36d7d4894f740f3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bc994b637bc403f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318378bef8f48c2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9c144e56d02414c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7eabcfac213427a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57ea6e1834e4c11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870b1ce8ffd450a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3fcf74008fb4ad5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7587adeae774af8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ba4512cb0854986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d69b66463fd463e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a6470599aa04d15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9afca9bfb41a4fd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behandlas bra av mina lärare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6165f724f0e4649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88756089ef44bf4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47826ccf70f4f79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738873a8d8c410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93c8f9f0c914912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46d5e4ea0f62482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behandlas bra av andra elever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eace603b0464605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cfcfa95f8294872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1bcc9606fd84850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f1db56b01f94108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487278c7d16494f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71d2790913c408f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cb0188cc4ce4eaa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ba5f717d72a4806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1259b70d7d44918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da33c6e850d4ff1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5eccfe1f9924773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804ec2d0b2b44ea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b0dd7c557aa4a28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d482918d9167408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behandlas bra av andra elever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1abe9280f9a4d1a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396b20b94fe4d3d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5c3629232ba4dd5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e2564ca014c440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90ce1b2368441db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a8e4e70a2fcb417d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Frågan om arbetsro ställdes endast till de som inte läser på distans.</a:t>
            </a:r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Det är arbetsro i klassrummet.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2f6366a472e4ffd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c23bca097b84de5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7671e8073d14f04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4e700aa51d84f90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71b4d8043414f68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98e3cd24b3c43cb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2bace9c06ba4a9d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064a1fe913c46f7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4360b793d2c416f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ae3818d9ff04a24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e1c882edfd34dea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334249d93f842f3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562933c2470451f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0fdfd74dee9b46ce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b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Frågan om arbetsro ställdes endast till de som inte läser på distans.</a:t>
            </a:r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Det är arbetsro i klassrummet.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266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206fa6332004673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a077d42db0e4512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be2830bfe414ac0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3a6632ac23141a3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b15532cae3b49d0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4b55a77962c341f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c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känner mig trygg i skolan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Trygghet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337d96884f14ae4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9dfed8af1b642d1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f4f66d6f52b42e9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68b5323d87a4028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27f0e22b7be4f02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0244e0335ab407d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f7ca3549dce4a2f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3c9a7c963fc4b8b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2f018f96c8e469f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a973f81c9db49d8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43a734a33664f7c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8de8c47c00a4a2d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f97f99e0e674ced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7bbd9fcbfc26425e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d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känner mig trygg i skolan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Trygghet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4c3149c19924556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2c3db50386d44bf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f54b997de1e458f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00fddb0d752407b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62a80700b7b4500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3c36cbdab8534dc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vet vem jag ska vända mig till om jag inte känner mig trygg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Trygghet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38cb3c0154547fa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be78843d6944094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b9514c124f04d4d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7029ea99fe7457f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8e35dbecf594424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011a77f70da4243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152ca0d2a9b4063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56b865f0d954647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899d652dd2f42c4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7cd755d47c64f74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8db2b48f5bd42b1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008c3b1ade44037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cd45a6dacea43f4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45d54bb5ae5b47a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7f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vet vem jag ska vända mig till om jag inte känner mig trygg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Trygghet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18%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44393e3242c4203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e673362c17a4fbd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235a44be8a74626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eb491106ab841e0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3cfe9477cd34bd4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0829c9f86985411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upplever att kvinnor och män ges lika mycket utrymme på lektionerna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872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2160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448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736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3024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3312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600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d77d025fefa42a9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d520794a8db4ef9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83234c896bb4910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dc362bb739745ae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00fda6712234bfd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dbb8c4227344589"/>
            </a:graphicData>
          </a:graphic>
        </p:graphicFrame>
        <!--legend rows: 2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d6da8afe7d30469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Skolan behandlar alla elever lika oavsett ålder, kön, könsidentitet eller könsuttryck, etnisk tillhörighet, religion eller annan trosuppfattning, funktionsnedsättning eller sexuell läggning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Normer och värden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872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2160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448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736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3024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3312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600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a3a29d67e774b19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d6ebd0bd676408f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59728cc6e084dc3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07df1e58ea94eb6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bee4bfa94294ef2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b992b60e56f4036"/>
            </a:graphicData>
          </a:graphic>
        </p:graphicFrame>
        <!--legend rows: 2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dd04f13f0acd482a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förklarar så att jag förstår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9309ca3def54d7a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7634e329fa849ab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e4f87cd304c4c72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4fff3cca95b4c9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235cb9260154129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26b4b19f3bb4ae9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dd296332eac408b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d6fc1df594c4449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30462733a9f41b4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9c5d204794f4231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55b3042ce8b4956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8df7b74d4d5436c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31cbe55fea84597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51a9f4dd4b244d3f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förklarar så att jag förstår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f39c9f23bd94964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4b637ee598a47e8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71a23972bc340ad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8679cb0618a485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83e876a132242a8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b06404d9cd3f4b7b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gör så att jag vill lära mig mer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c529ae7276d40cd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a8088a0315c4efe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2d530dbe9694988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e563512ca4e4b24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6728bc57d664741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5eb50643ef645cc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14a2d4d42e24d7e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096b8e97d3d4665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647a627f65f45e9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ce323b9bdbe4f06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0eb9d1ffd694d9d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59ad911d93a4629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202d31af6614ac2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096a284f8cd1421e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gör så att jag vill lära mig mer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de3a3e9fdb4404b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083e7182d86488c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7817c7604e94356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a527991c5494b87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eb67f89d57142b1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e7d79e4aa87d4f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får den hjälp som jag behöver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f73278e72b44d6d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d24719425c8433d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dd731b77f724498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ff14e924b164341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81b906b27b448bd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213c424d4a24b53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e4160c983a04aed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a5b14fcf90d4f1f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00bb01da42d4472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37273bef24d419b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9f06e4a72dc43ae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9bb217cc68f406d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3d0675fa9e94b99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c1ac3f0d091040ab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får den hjälp som jag behöver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f367256c85a429b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6bf9ebaa3a94211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6680ccccc364131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6a69e528b084ed5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b19f8ebc91b41a1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30aeb482b48d447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berättar vad jag måste kunna för att få betyg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41fe992555243ec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df8286961fc4e59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f3c60e702d94f22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2e90af645494999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a81ec9235004ed2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0cabd364a9c41b0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6780e315acb4881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9134a271d22424d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606495a6d734d5b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b6dd5d0d47d49d4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d613c0e53384be2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93f322916b64d71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ddba5497d5741da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d947c79abada4fcb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berättar vad jag måste kunna för att få betyg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93f3a081bc44173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9c9f497dd1c42e2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204adc50c0d4b75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3f24d51d6b7415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813f8ee04274009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ee110574c9474ecf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ger mig snabbt besked efter inlämningsuppgifter och prov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65a137b895f43ff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818ea1370f94172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0d9a9fc1e97461d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b8944d60fa64419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a5a0aa586ac4cc6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933dab9d99048c8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5a98c52211c41b0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f7eb7a07174496f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edb6943e5a748c8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a6dce119fd64fd8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c970c6aba964720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4c12b4c60e74d57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3ad785de53543db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44e9c0d8b13f437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b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lärare ger mig snabbt besked efter inlämningsuppgifter och prov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fe110ff1e8b43d2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1a7f2cef55a4794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dfcadcbe95d4999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fb3e2ccc0344c4c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254911a821b4036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5c771306e6ba402d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c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 lärare hjälper mig nå min fulla potential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Lärandet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872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2160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448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736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3024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3312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600000" x="720000"/>
              <a:ext cx="32256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fe31184f4a549c3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2ecf751cafa4b33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0901ed8331c432b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0095da3a4794eaa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5ddf5ad0a0e419b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07f5a62f1924bf6"/>
            </a:graphicData>
          </a:graphic>
        </p:graphicFrame>
        <!--legend rows: 2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299ad3e31ef74f2b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d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erfarenheter används i undervisningen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128beb0960a4b89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63a194aaf8f4f66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4e0a93fc84749a7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86b92ac54364a0c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59e632bb6d24d34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a453be620db44e7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5a8826fd1f64a49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60ff2e35e034e75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34ba71dd61742f5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2ce3196a41f4e31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f507aef0ce6450d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9cb043773f8400b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efab2f1e24d471d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34c87311586b4c2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Mina erfarenheter används i undervisningen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4931927d8b945fc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9f68c3684e04656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6d8be2f69e740e0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dbcfb2eed6e489f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bdf84300f7a4786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280831a459a94d6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8f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Vi elever kan vara med och bestämma vad vi ska göra på lektionerna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03a7c59686a4741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31c6e20a3e24ebe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400b03f14494ee9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64ad1744bcd45da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16b93ff3e2b4fff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eb1cf79dd8d4b8f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62bff832eee4fb0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47ca110d00c4952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22b690137c24a84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036ab534c9c4610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b4ac53c83be4c0c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64e63be5cca4082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bf80005b2b248e8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bf757968c9084a7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Vi elever kan vara med och bestämma vad vi ska göra på lektionerna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b3169240bcf4e67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4c5a2581bfa4481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95e04dd577f4978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e991b008d50438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43036cfba724f0d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f8e27844c70b474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vet vem jag ska prata med om jag vill klaga på något i skolan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86fc5eb7a694b64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544c92f36a44510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1908b22f5f944ad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7e03d1384024b2d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3166417f8064b83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c03c50955da453b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45db95559a5457d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0c5a7c7f4a143d9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27f1dfbff8c4aac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4e5ab91dc9e43f1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baeb37e8fb2487b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f010c7ab3384698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2811e41201d4b4e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c0b56d9fb8e6450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vet vem jag ska prata med om jag vill klaga på något i skolan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Inflytande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14c0d686db34d39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dae6407701a4e09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21b8cfbb0e34126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ec2494ba8d24e42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2c0b047e9a14379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b73b4b9a435c4fbd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SFI/SFX-studier gör det lättare att få arbete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Vägledning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5eec28818b346b5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70b28a512ca4dc0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ca338c80ff04c53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84ccde65c7c4874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b0e56776aad4337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2c53998093141f4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127a702da0e48e5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fd1fa12800a41b6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3aaef9c07204761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9db75ee2ad24e8f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fba30f936af4297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6158da8c6d0426e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7937255095343e1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6ef392a08e6d4f0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SFI/SFX-studier gör det lättare att få arbete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Vägledning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2494f8e0d8e4e86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58ae7d9b91247f2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34825062a0c4a1f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16f17870d77400c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35b89446ee14ff1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f7662fc56ddf47a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SFI/SFX-studier gör det lättare att studera vidare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Vägledning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496e24603ce479c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38605c24f49456d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f0bc3eb9db0456e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8b5f5f4f0c14a9e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a90fc3c80014145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94728d8a3474060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879d5268f6c4b2d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1a9619bd59a4177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84ab50f17bea47bc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c6dc6a6d57a4837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56c3c49998c41ee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b0cb5120182443d2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f1f993de63bf428e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47c22b734a6540c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SFI/SFX-studier gör det lättare att studera vidare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Vägledning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0fedb0205d945de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a9fcf0858a14238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e5153652dd0845f6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6a4bc37f80b4ca8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672bd56196a4c87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b465e6340225496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kan rekommendera min skola till andra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Helhetsomdöme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5.0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2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4.2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801" name="Cell_8_1_10_1"/>
            <p:cNvSpPr txBox="1"/>
            <p:nvPr/>
          </p:nvSpPr>
          <p:spPr>
            <a:xfrm>
              <a:off y="360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802" name="Cell_8_2_8_2"/>
            <p:cNvSpPr txBox="1"/>
            <p:nvPr/>
          </p:nvSpPr>
          <p:spPr>
            <a:xfrm>
              <a:off y="360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902" name="Cell_9_2_9_2"/>
            <p:cNvSpPr txBox="1"/>
            <p:nvPr/>
          </p:nvSpPr>
          <p:spPr>
            <a:xfrm>
              <a:off y="388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002" name="Cell_10_2_10_2"/>
            <p:cNvSpPr txBox="1"/>
            <p:nvPr/>
          </p:nvSpPr>
          <p:spPr>
            <a:xfrm>
              <a:off y="417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101" name="Cell_11_1_12_1"/>
            <p:cNvSpPr txBox="1"/>
            <p:nvPr/>
          </p:nvSpPr>
          <p:spPr>
            <a:xfrm>
              <a:off y="4464000" x="720000"/>
              <a:ext cx="3225600" cy="576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1102" name="Cell_11_2_11_2"/>
            <p:cNvSpPr txBox="1"/>
            <p:nvPr/>
          </p:nvSpPr>
          <p:spPr>
            <a:xfrm>
              <a:off y="446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202" name="Cell_12_2_12_2"/>
            <p:cNvSpPr txBox="1"/>
            <p:nvPr/>
          </p:nvSpPr>
          <p:spPr>
            <a:xfrm>
              <a:off y="475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1301" name="Cell_13_1_15_1"/>
            <p:cNvSpPr txBox="1"/>
            <p:nvPr/>
          </p:nvSpPr>
          <p:spPr>
            <a:xfrm>
              <a:off y="5040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1302" name="Cell_13_2_13_2"/>
            <p:cNvSpPr txBox="1"/>
            <p:nvPr/>
          </p:nvSpPr>
          <p:spPr>
            <a:xfrm>
              <a:off y="504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1402" name="Cell_14_2_14_2"/>
            <p:cNvSpPr txBox="1"/>
            <p:nvPr/>
          </p:nvSpPr>
          <p:spPr>
            <a:xfrm>
              <a:off y="532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1502" name="Cell_15_2_15_2"/>
            <p:cNvSpPr txBox="1"/>
            <p:nvPr/>
          </p:nvSpPr>
          <p:spPr>
            <a:xfrm>
              <a:off y="561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a0034d6ec5c43cb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cfe965cce6a74811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6b743361c2584909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0dc5c3dbee3f4419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2cd0aab19ee47ab"/>
            </a:graphicData>
          </a:graphic>
        </p:graphicFrame>
        <!--legend rows: 0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18f599952b20438e"/>
            </a:graphicData>
          </a:graphic>
        </p:graphicFrame>
        <!--legend rows: 0 r:8 rh:288000 lh:288000 offY:2016000 legends before:0-->
        <p:graphicFrame>
          <p:nvGraphicFramePr>
            <p:cNvPr id="5008" name="Chart_8_3_8_4"/>
            <p:cNvGraphicFramePr>
              <a:graphicFrameLocks/>
            </p:cNvGraphicFramePr>
            <p:nvPr/>
          </p:nvGraphicFramePr>
          <p:xfrm>
            <a:off y="360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df27e8f3566c4cc5"/>
            </a:graphicData>
          </a:graphic>
        </p:graphicFrame>
        <!--legend rows: 0 r:9 rh:288000 lh:288000 offY:2304000 legends before:0-->
        <p:graphicFrame>
          <p:nvGraphicFramePr>
            <p:cNvPr id="5009" name="Chart_9_3_9_4"/>
            <p:cNvGraphicFramePr>
              <a:graphicFrameLocks/>
            </p:cNvGraphicFramePr>
            <p:nvPr/>
          </p:nvGraphicFramePr>
          <p:xfrm>
            <a:off y="388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1558fa18d1644a4"/>
            </a:graphicData>
          </a:graphic>
        </p:graphicFrame>
        <!--legend rows: 0 r:10 rh:288000 lh:288000 offY:2592000 legends before:0-->
        <p:graphicFrame>
          <p:nvGraphicFramePr>
            <p:cNvPr id="5010" name="Chart_10_3_10_4"/>
            <p:cNvGraphicFramePr>
              <a:graphicFrameLocks/>
            </p:cNvGraphicFramePr>
            <p:nvPr/>
          </p:nvGraphicFramePr>
          <p:xfrm>
            <a:off y="417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ce91166101f46be"/>
            </a:graphicData>
          </a:graphic>
        </p:graphicFrame>
        <!--legend rows: 0 r:11 rh:288000 lh:288000 offY:2880000 legends before:0-->
        <p:graphicFrame>
          <p:nvGraphicFramePr>
            <p:cNvPr id="5011" name="Chart_11_3_11_4"/>
            <p:cNvGraphicFramePr>
              <a:graphicFrameLocks/>
            </p:cNvGraphicFramePr>
            <p:nvPr/>
          </p:nvGraphicFramePr>
          <p:xfrm>
            <a:off y="446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6640a5574e649c6"/>
            </a:graphicData>
          </a:graphic>
        </p:graphicFrame>
        <!--legend rows: 0 r:12 rh:288000 lh:288000 offY:3168000 legends before:0-->
        <p:graphicFrame>
          <p:nvGraphicFramePr>
            <p:cNvPr id="5012" name="Chart_12_3_12_4"/>
            <p:cNvGraphicFramePr>
              <a:graphicFrameLocks/>
            </p:cNvGraphicFramePr>
            <p:nvPr/>
          </p:nvGraphicFramePr>
          <p:xfrm>
            <a:off y="475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bcc7744f1bb461e"/>
            </a:graphicData>
          </a:graphic>
        </p:graphicFrame>
        <!--legend rows: 0 r:13 rh:288000 lh:288000 offY:3456000 legends before:0-->
        <p:graphicFrame>
          <p:nvGraphicFramePr>
            <p:cNvPr id="5013" name="Chart_13_3_13_4"/>
            <p:cNvGraphicFramePr>
              <a:graphicFrameLocks/>
            </p:cNvGraphicFramePr>
            <p:nvPr/>
          </p:nvGraphicFramePr>
          <p:xfrm>
            <a:off y="504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35274750b9ad4186"/>
            </a:graphicData>
          </a:graphic>
        </p:graphicFrame>
        <!--legend rows: 0 r:14 rh:288000 lh:288000 offY:3744000 legends before:0-->
        <p:graphicFrame>
          <p:nvGraphicFramePr>
            <p:cNvPr id="5014" name="Chart_14_3_14_4"/>
            <p:cNvGraphicFramePr>
              <a:graphicFrameLocks/>
            </p:cNvGraphicFramePr>
            <p:nvPr/>
          </p:nvGraphicFramePr>
          <p:xfrm>
            <a:off y="532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ae500d180e0e4ac2"/>
            </a:graphicData>
          </a:graphic>
        </p:graphicFrame>
        <!--legend rows: 2 r:15 rh:288000 lh:288000 offY:4032000 legends before:0-->
        <p:graphicFrame>
          <p:nvGraphicFramePr>
            <p:cNvPr id="5015" name="Chart_15_3_15_4"/>
            <p:cNvGraphicFramePr>
              <a:graphicFrameLocks/>
            </p:cNvGraphicFramePr>
            <p:nvPr/>
          </p:nvGraphicFramePr>
          <p:xfrm>
            <a:off y="5616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728ca5254a9c430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br/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Jag kan rekommendera min skola till andra</a:t>
            </a: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Helhetsomdöme</a:t>
            </a:r>
            <a:r>
              <a:rPr lang="sv-SE" sz="3000" dirty="0"/>
              <a:t> 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584000"/>
            <a:ext cx="10764000" cy="4356000"/>
            <a:chOff x="720000" y="1584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584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3225600"/>
                  <a:gridCol w="806400"/>
                  <a:gridCol w="2016000"/>
                  <a:gridCol w="2016000"/>
                  <a:gridCol w="900000"/>
                  <a:gridCol w="900000"/>
                  <a:gridCol w="900000"/>
                </a:tblGrid>
                <!--columnGroups:-->
                <a:tr h="288000">
                  <a:tc gridSpan="2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18%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 rowSpan="3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4.6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298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 vMerge="1"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4.5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271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5" name="Cell_1_5_1_5"/>
            <p:cNvSpPr txBox="1"/>
            <p:nvPr/>
          </p:nvSpPr>
          <p:spPr>
            <a:xfrm>
              <a:off y="1584000" x="87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Medelvärde</a:t>
              </a:r>
            </a:p>
          </p:txBody>
        </p:sp>
        <p:sp>
          <p:nvSpPr>
            <p:cNvPr id="106" name="Cell_1_6_1_6"/>
            <p:cNvSpPr txBox="1"/>
            <p:nvPr/>
          </p:nvSpPr>
          <p:spPr>
            <a:xfrm>
              <a:off y="1584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Vet ej</a:t>
              </a:r>
            </a:p>
          </p:txBody>
        </p:sp>
        <p:sp>
          <p:nvSpPr>
            <p:cNvPr id="107" name="Cell_1_7_1_7"/>
            <p:cNvSpPr txBox="1"/>
            <p:nvPr/>
          </p:nvSpPr>
          <p:spPr>
            <a:xfrm>
              <a:off y="1584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4_1"/>
            <p:cNvSpPr txBox="1"/>
            <p:nvPr/>
          </p:nvSpPr>
          <p:spPr>
            <a:xfrm>
              <a:off y="1872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p:sp>
          <p:nvSpPr>
            <p:cNvPr id="202" name="Cell_2_2_2_2"/>
            <p:cNvSpPr txBox="1"/>
            <p:nvPr/>
          </p:nvSpPr>
          <p:spPr>
            <a:xfrm>
              <a:off y="187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302" name="Cell_3_2_3_2"/>
            <p:cNvSpPr txBox="1"/>
            <p:nvPr/>
          </p:nvSpPr>
          <p:spPr>
            <a:xfrm>
              <a:off y="2160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402" name="Cell_4_2_4_2"/>
            <p:cNvSpPr txBox="1"/>
            <p:nvPr/>
          </p:nvSpPr>
          <p:spPr>
            <a:xfrm>
              <a:off y="2448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p:sp>
          <p:nvSpPr>
            <p:cNvPr id="501" name="Cell_5_1_7_1"/>
            <p:cNvSpPr txBox="1"/>
            <p:nvPr/>
          </p:nvSpPr>
          <p:spPr>
            <a:xfrm>
              <a:off y="2736000" x="720000"/>
              <a:ext cx="3225600" cy="864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502" name="Cell_5_2_5_2"/>
            <p:cNvSpPr txBox="1"/>
            <p:nvPr/>
          </p:nvSpPr>
          <p:spPr>
            <a:xfrm>
              <a:off y="2736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2019</a:t>
              </a:r>
            </a:p>
          </p:txBody>
        </p:sp>
        <p:sp>
          <p:nvSpPr>
            <p:cNvPr id="602" name="Cell_6_2_6_2"/>
            <p:cNvSpPr txBox="1"/>
            <p:nvPr/>
          </p:nvSpPr>
          <p:spPr>
            <a:xfrm>
              <a:off y="3024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2018</a:t>
              </a:r>
            </a:p>
          </p:txBody>
        </p:sp>
        <p:sp>
          <p:nvSpPr>
            <p:cNvPr id="702" name="Cell_7_2_7_2"/>
            <p:cNvSpPr txBox="1"/>
            <p:nvPr/>
          </p:nvSpPr>
          <p:spPr>
            <a:xfrm>
              <a:off y="3312000" x="3945600"/>
              <a:ext cx="8064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2017</a:t>
              </a:r>
            </a:p>
          </p:txBody>
        </p:sp>
        <!--legend rows: 0 r:2 rh:288000 lh:288000 offY:288000 legends before:0-->
        <p:graphicFrame>
          <p:nvGraphicFramePr>
            <p:cNvPr id="5002" name="Chart_2_3_2_4"/>
            <p:cNvGraphicFramePr>
              <a:graphicFrameLocks/>
            </p:cNvGraphicFramePr>
            <p:nvPr/>
          </p:nvGraphicFramePr>
          <p:xfrm>
            <a:off y="1872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713c0485c61049b4"/>
            </a:graphicData>
          </a:graphic>
        </p:graphicFrame>
        <!--legend rows: 0 r:3 rh:288000 lh:288000 offY:576000 legends before:0-->
        <p:graphicFrame>
          <p:nvGraphicFramePr>
            <p:cNvPr id="5003" name="Chart_3_3_3_4"/>
            <p:cNvGraphicFramePr>
              <a:graphicFrameLocks/>
            </p:cNvGraphicFramePr>
            <p:nvPr/>
          </p:nvGraphicFramePr>
          <p:xfrm>
            <a:off y="2160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5fe4a62e21f84fb8"/>
            </a:graphicData>
          </a:graphic>
        </p:graphicFrame>
        <!--legend rows: 0 r:4 rh:288000 lh:288000 offY:864000 legends before:0-->
        <p:graphicFrame>
          <p:nvGraphicFramePr>
            <p:cNvPr id="5004" name="Chart_4_3_4_4"/>
            <p:cNvGraphicFramePr>
              <a:graphicFrameLocks/>
            </p:cNvGraphicFramePr>
            <p:nvPr/>
          </p:nvGraphicFramePr>
          <p:xfrm>
            <a:off y="2448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4ed0be5d52f7425b"/>
            </a:graphicData>
          </a:graphic>
        </p:graphicFrame>
        <!--legend rows: 0 r:5 rh:288000 lh:288000 offY:1152000 legends before:0-->
        <p:graphicFrame>
          <p:nvGraphicFramePr>
            <p:cNvPr id="5005" name="Chart_5_3_5_4"/>
            <p:cNvGraphicFramePr>
              <a:graphicFrameLocks/>
            </p:cNvGraphicFramePr>
            <p:nvPr/>
          </p:nvGraphicFramePr>
          <p:xfrm>
            <a:off y="2736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9429b6cb8bcc40fa"/>
            </a:graphicData>
          </a:graphic>
        </p:graphicFrame>
        <!--legend rows: 0 r:6 rh:288000 lh:288000 offY:1440000 legends before:0-->
        <p:graphicFrame>
          <p:nvGraphicFramePr>
            <p:cNvPr id="5006" name="Chart_6_3_6_4"/>
            <p:cNvGraphicFramePr>
              <a:graphicFrameLocks/>
            </p:cNvGraphicFramePr>
            <p:nvPr/>
          </p:nvGraphicFramePr>
          <p:xfrm>
            <a:off y="3024000" x="4752000"/>
            <a:ext cx="4032000" cy="288000"/>
          </p:xfrm>
          <a:graphic>
            <a:graphicData uri="http://schemas.openxmlformats.org/drawingml/2006/chart">
              <c:chart xmlns:c="http://schemas.openxmlformats.org/drawingml/2006/chart" r:id="R2bb2ee193ac746b8"/>
            </a:graphicData>
          </a:graphic>
        </p:graphicFrame>
        <!--legend rows: 2 r:7 rh:288000 lh:288000 offY:1728000 legends before:0-->
        <p:graphicFrame>
          <p:nvGraphicFramePr>
            <p:cNvPr id="5007" name="Chart_7_3_7_4"/>
            <p:cNvGraphicFramePr>
              <a:graphicFrameLocks/>
            </p:cNvGraphicFramePr>
            <p:nvPr/>
          </p:nvGraphicFramePr>
          <p:xfrm>
            <a:off y="3312000" x="4752000"/>
            <a:ext cx="4032000" cy="576000"/>
          </p:xfrm>
          <a:graphic>
            <a:graphicData uri="http://schemas.openxmlformats.org/drawingml/2006/chart">
              <c:chart xmlns:c="http://schemas.openxmlformats.org/drawingml/2006/chart" r:id="R5327bcb53d874a3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Jag har en individuell studieplan (ISP)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482000"/>
                  <a:gridCol w="2241000"/>
                  <a:gridCol w="2241000"/>
                  <a:gridCol w="900000"/>
                  <a:gridCol w="900000"/>
                </a:tblGrid>
                <!--columnGroups:-->
                <a:tr h="288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90%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49%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51%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296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Andel Ja</a:t>
              </a:r>
            </a:p>
          </p:txBody>
        </p:sp>
        <p:sp>
          <p:nvSpPr>
            <p:cNvPr id="105" name="Cell_1_5_1_5"/>
            <p:cNvSpPr txBox="1"/>
            <p:nvPr/>
          </p:nvSpPr>
          <p:spPr>
            <a:xfrm>
              <a:off y="1296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584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872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448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736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3024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312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88000 lh:288000 offY:288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584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f5138dd547894f2a"/>
            </a:graphicData>
          </a:graphic>
        </p:graphicFrame>
        <!--legend rows: 0 r:3 rh:288000 lh:288000 offY:576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872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bfcab8adfdcf4885"/>
            </a:graphicData>
          </a:graphic>
        </p:graphicFrame>
        <!--legend rows: 0 r:4 rh:288000 lh:288000 offY:864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ccd7a9a82fe34d2d"/>
            </a:graphicData>
          </a:graphic>
        </p:graphicFrame>
        <!--legend rows: 0 r:5 rh:288000 lh:288000 offY:1152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448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d8c949930e1f4f20"/>
            </a:graphicData>
          </a:graphic>
        </p:graphicFrame>
        <!--legend rows: 0 r:6 rh:288000 lh:288000 offY:144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736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6da8af80f86e4e7c"/>
            </a:graphicData>
          </a:graphic>
        </p:graphicFrame>
        <!--legend rows: 0 r:7 rh:288000 lh:288000 offY:1728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3024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1855d5b62e444e0a"/>
            </a:graphicData>
          </a:graphic>
        </p:graphicFrame>
        <!--legend rows: 2 r:8 rh:288000 lh:288000 offY:2016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312000" x="5202000"/>
            <a:ext cx="4482000" cy="576000"/>
          </p:xfrm>
          <a:graphic>
            <a:graphicData uri="http://schemas.openxmlformats.org/drawingml/2006/chart">
              <c:chart xmlns:c="http://schemas.openxmlformats.org/drawingml/2006/chart" r:id="Rb350fdeacc3843e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slides/slide9a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Right">
            <a:extLst>
              <a:ext uri="{FF2B5EF4-FFF2-40B4-BE49-F238E27FC236}">
                <a16:creationId xmlns:a16="http://schemas.microsoft.com/office/drawing/2014/main" id="{CAE0351F-324A-41E2-BFF3-D41521B4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2019-06-18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8D09-220E-48F6-AB5D-6264B24F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BodyFooterCenter">
            <a:extLst>
              <a:ext uri="{FF2B5EF4-FFF2-40B4-BE49-F238E27FC236}">
                <a16:creationId xmlns:a16="http://schemas.microsoft.com/office/drawing/2014/main" id="{AE1057CE-46E8-4216-913D-4068A55979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3276" y="6373812"/>
            <a:ext cx="10617200" cy="296863"/>
          </a:xfrm>
        </p:spPr>
        <p:txBody>
          <a:bodyPr anchor="t"/>
          <a:lstStyle/>
          <a:p>
            <a:r>
              <a:rPr lang="sv-SE" sz="1000" cap="none" noProof="1"/>
              <a:t>Endast enheter med 5 svar eller fler redovisas.</a:t>
            </a:r>
          </a:p>
        </p:txBody>
      </p:sp>
      <p:sp>
        <p:nvSpPr>
          <p:cNvPr id="9" name="Title2Center">
            <a:extLst>
              <a:ext uri="{FF2B5EF4-FFF2-40B4-BE49-F238E27FC236}">
                <a16:creationId xmlns:a16="http://schemas.microsoft.com/office/drawing/2014/main" id="{DD27B978-3531-45BF-840D-C4F120D4B2E4}"/>
              </a:ext>
            </a:extLst>
          </p:cNvPr>
          <p:cNvSpPr txBox="1">
            <a:spLocks/>
          </p:cNvSpPr>
          <p:nvPr/>
        </p:nvSpPr>
        <p:spPr>
          <a:xfrm>
            <a:off x="803276" y="1180986"/>
            <a:ext cx="10585447" cy="296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weco Sans 12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None/>
            </a:pPr>
            <a:r>
              <a:rPr lang="sv-SE" sz="1600" dirty="0"/>
              <a:t> </a:t>
            </a:r>
          </a:p>
        </p:txBody>
      </p:sp>
      <p:sp>
        <p:nvSpPr>
          <p:cNvPr id="10" name="Title1Center">
            <a:extLst>
              <a:ext uri="{FF2B5EF4-FFF2-40B4-BE49-F238E27FC236}">
                <a16:creationId xmlns:a16="http://schemas.microsoft.com/office/drawing/2014/main" id="{A6D891D0-232F-49EE-9DBF-D39BD4E6CBDF}"/>
              </a:ext>
            </a:extLst>
          </p:cNvPr>
          <p:cNvSpPr txBox="1">
            <a:spLocks/>
          </p:cNvSpPr>
          <p:nvPr/>
        </p:nvSpPr>
        <p:spPr>
          <a:xfrm>
            <a:off x="803276" y="314324"/>
            <a:ext cx="10585448" cy="8491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/>
              <a:t>Jag är nöjd med studie- och yrkesvägledningen på min skola</a:t>
            </a:r>
            <a:endParaRPr lang="LID4096" sz="3000" dirty="0"/>
          </a:p>
        </p:txBody>
      </p:sp>
      <p:grpSp>
        <p:nvGrpSpPr>
          <p:cNvPr id="10" name="Header"/>
          <p:cNvGrpSpPr/>
          <p:nvPr/>
        </p:nvGrpSpPr>
        <p:grpSpPr>
          <a:xfrm>
            <a:off x="108000" y="108000"/>
            <a:ext cx="11988000" cy="396000"/>
            <a:chOff x="108000" y="108000"/>
            <a:chExt cx="11988000" cy="396000"/>
          </a:xfrm>
        </p:grpSpPr>
        <p:sp>
          <p:nvSpPr>
            <p:cNvPr id="11" name="HeaderRight"/>
            <p:cNvSpPr txBox="1"/>
            <p:nvPr/>
          </p:nvSpPr>
          <p:spPr>
            <a:xfrm>
              <a:off y="108000" x="108000"/>
              <a:ext cx="11988000" cy="396000"/>
            </a:xfrm>
            <a:prstGeom prst="rect">
              <a:avLst/>
            </a:prstGeom>
            <a:noFill/>
          </p:spPr>
          <p:txBody>
            <a:bodyPr vertOverflow="clip" wrap="square" rtlCol="0" anchor="t" bIns="0" rIns="0" tIns="0" lIns="0"/>
            <a:lstStyle/>
            <a:p>
              <a:pPr algn="r"/>
              <a:r>
                <a:rPr lang="en-GB" sz="1200" spc="50" noProof="1">
                  <a:solidFill>
                    <a:schemeClr val="tx1">
                      <a:tint val="51%"/>
                    </a:schemeClr>
                  </a:solidFill>
                </a:rPr>
                <a:t>Nacka</a:t>
              </a:r>
            </a:p>
          </p:txBody>
        </p:sp>
      </p:grpSp>
      <p:grpSp>
        <p:nvGrpSpPr>
          <p:cNvPr id="5000" name="BodyContent"/>
          <p:cNvGrpSpPr/>
          <p:nvPr/>
        </p:nvGrpSpPr>
        <p:grpSpPr>
          <a:xfrm>
            <a:off x="720000" y="1296000"/>
            <a:ext cx="10764000" cy="4356000"/>
            <a:chOff x="720000" y="1296000"/>
            <a:chExt cx="10764000" cy="4356000"/>
          </a:xfrm>
        </p:grpSpPr>
        <p:graphicFrame>
          <p:nvGraphicFramePr>
            <p:cNvPr id="5002" name="BodyContentTable"/>
            <p:cNvGraphicFramePr>
              <a:graphicFrameLocks/>
            </p:cNvGraphicFramePr>
            <p:nvPr/>
          </p:nvGraphicFramePr>
          <p:xfrm>
            <a:off x="720000" y="1296000"/>
            <a:ext cx="10764000" cy="4356000"/>
          </p:xfrm>
          <a:graphic>
            <a:graphicData uri="http://schemas.openxmlformats.org/drawingml/2006/table">
              <a:tbl>
                <a:tblPr>
</a:tblPr>
                <a:tblGrid>
                  <a:gridCol w="4482000"/>
                  <a:gridCol w="2241000"/>
                  <a:gridCol w="2241000"/>
                  <a:gridCol w="900000"/>
                  <a:gridCol w="900000"/>
                </a:tblGrid>
                <!--columnGroups:-->
                <a:tr h="288000"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b" algn="r">
                          <a:defRPr spc="50"/>
                        </a:pPr>
                        <a:endParaRPr dirty="0" sz="1100"/>
                      </a:p>
                    </a:txBody>
                    <a:tcPr anchor="b" marR="72000" marT="0" marB="0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72%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235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47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100%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10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23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64%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14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75%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87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</a:tr>
                <!--columnGroups:-->
                <a:tr h="288000"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endParaRPr dirty="0" sz="1100"/>
                      </a:p>
                    </a:txBody>
                    <a:tcPr anchor="ctr" marR="72000" marT="0" marB="0" horzOverflow="clip" marL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76%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  <a:tc>
                    <a:txBody>
                      <a:bodyPr/>
                      <a:lstStyle/>
                      <a:p>
                        <a:pPr fontAlgn="ctr" algn="r">
                          <a:defRPr spc="50"/>
                        </a:pPr>
                        <a:r>
                          <a:rPr lang="en-GB" sz="1200" spc="50" noProof="1"/>
                          <a:t>37</a:t>
                        </a:r>
                      </a:p>
                    </a:txBody>
                    <a:tcPr anchor="ctr" marT="0" marB="0" horzOverflow="clip" marL="72000" marR="72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solidFill>
                          <a:srgbClr val="DDDDDD"/>
                        </a:solidFill>
                        <a:prstDash val="solid"/>
                        <a:round/>
                        <a:headEnd w="med" len="med" type="none"/>
                        <a:tailEnd w="med" len="med" type="none"/>
                      </a:lnB>
                    </a:tcPr>
                  </a:tc>
                </a:tr>
              </a:tbl>
            </a:graphicData>
          </a:graphic>
        </p:graphicFrame>
        <p:sp>
          <p:nvSpPr>
            <p:cNvPr id="104" name="Cell_1_4_1_4"/>
            <p:cNvSpPr txBox="1"/>
            <p:nvPr/>
          </p:nvSpPr>
          <p:spPr>
            <a:xfrm>
              <a:off y="1296000" x="96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Andel Ja</a:t>
              </a:r>
            </a:p>
          </p:txBody>
        </p:sp>
        <p:sp>
          <p:nvSpPr>
            <p:cNvPr id="105" name="Cell_1_5_1_5"/>
            <p:cNvSpPr txBox="1"/>
            <p:nvPr/>
          </p:nvSpPr>
          <p:spPr>
            <a:xfrm>
              <a:off y="1296000" x="10584000"/>
              <a:ext cx="900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b" wrap="square" bIns="0" rIns="72000" tIns="0" lIns="0">
              <a:normAutofit/>
            </a:bodyPr>
            <a:lstStyle/>
            <a:p>
              <a:pPr fontAlgn="b" algn="r">
                <a:defRPr spc="50"/>
              </a:pPr>
              <a:r>
                <a:rPr b="1" lang="en-GB" sz="1200" spc="50" noProof="1"/>
                <a:t>Antal</a:t>
              </a:r>
            </a:p>
          </p:txBody>
        </p:sp>
        <p:sp>
          <p:nvSpPr>
            <p:cNvPr id="201" name="Cell_2_1_2_1"/>
            <p:cNvSpPr txBox="1"/>
            <p:nvPr/>
          </p:nvSpPr>
          <p:spPr>
            <a:xfrm>
              <a:off y="1584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Nacka</a:t>
              </a:r>
              <a:r>
                <a:rPr lang="en-GB" sz="1200" spc="50" noProof="1"/>
                <a:t> Totalt</a:t>
              </a:r>
            </a:p>
          </p:txBody>
        </p:sp>
        <p:sp>
          <p:nvSpPr>
            <p:cNvPr id="301" name="Cell_3_1_3_1"/>
            <p:cNvSpPr txBox="1"/>
            <p:nvPr/>
          </p:nvSpPr>
          <p:spPr>
            <a:xfrm>
              <a:off y="1872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Omsorgslyftet</a:t>
              </a:r>
            </a:p>
          </p:txBody>
        </p:sp>
        <p:sp>
          <p:nvSpPr>
            <p:cNvPr id="401" name="Cell_4_1_4_1"/>
            <p:cNvSpPr txBox="1"/>
            <p:nvPr/>
          </p:nvSpPr>
          <p:spPr>
            <a:xfrm>
              <a:off y="2160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Niketo AB SFI</a:t>
              </a:r>
            </a:p>
          </p:txBody>
        </p:sp>
        <p:sp>
          <p:nvSpPr>
            <p:cNvPr id="501" name="Cell_5_1_5_1"/>
            <p:cNvSpPr txBox="1"/>
            <p:nvPr/>
          </p:nvSpPr>
          <p:spPr>
            <a:xfrm>
              <a:off y="2448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Kunskapsbolaget Integra</a:t>
              </a:r>
            </a:p>
          </p:txBody>
        </p:sp>
        <p:sp>
          <p:nvSpPr>
            <p:cNvPr id="601" name="Cell_6_1_6_1"/>
            <p:cNvSpPr txBox="1"/>
            <p:nvPr/>
          </p:nvSpPr>
          <p:spPr>
            <a:xfrm>
              <a:off y="2736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Hermods</a:t>
              </a:r>
            </a:p>
          </p:txBody>
        </p:sp>
        <p:sp>
          <p:nvSpPr>
            <p:cNvPr id="701" name="Cell_7_1_7_1"/>
            <p:cNvSpPr txBox="1"/>
            <p:nvPr/>
          </p:nvSpPr>
          <p:spPr>
            <a:xfrm>
              <a:off y="3024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Academedia Eductus</a:t>
              </a:r>
            </a:p>
          </p:txBody>
        </p:sp>
        <p:sp>
          <p:nvSpPr>
            <p:cNvPr id="801" name="Cell_8_1_8_1"/>
            <p:cNvSpPr txBox="1"/>
            <p:nvPr/>
          </p:nvSpPr>
          <p:spPr>
            <a:xfrm>
              <a:off y="3312000" x="720000"/>
              <a:ext cx="4482000" cy="288000"/>
            </a:xfrm>
            <a:prstGeom prst="rect">
              <a:avLst/>
            </a:prstGeom>
            <a:noFill/>
          </p:spPr>
          <p:style>
            <a:lnRef idx="0"/>
            <a:fillRef idx="0"/>
            <a:effectRef idx="0"/>
            <a:fontRef idx="minor"/>
          </p:style>
          <p:txBody>
            <a:bodyPr vertOverflow="clip" anchor="ctr" wrap="square" bIns="0" rIns="72000" tIns="0" lIns="0">
              <a:normAutofit/>
            </a:bodyPr>
            <a:lstStyle/>
            <a:p>
              <a:pPr fontAlgn="ctr" algn="r">
                <a:defRPr spc="50"/>
              </a:pPr>
              <a:r>
                <a:rPr lang="en-GB" sz="1200" spc="50" noProof="1"/>
                <a:t>ABF Stockholm</a:t>
              </a:r>
            </a:p>
          </p:txBody>
        </p:sp>
        <!--legend rows: 0 r:2 rh:288000 lh:288000 offY:288000 legends before:0-->
        <p:graphicFrame>
          <p:nvGraphicFramePr>
            <p:cNvPr id="5002" name="Chart_2_2_2_3"/>
            <p:cNvGraphicFramePr>
              <a:graphicFrameLocks/>
            </p:cNvGraphicFramePr>
            <p:nvPr/>
          </p:nvGraphicFramePr>
          <p:xfrm>
            <a:off y="1584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13af47ecc2854ed6"/>
            </a:graphicData>
          </a:graphic>
        </p:graphicFrame>
        <!--legend rows: 0 r:3 rh:288000 lh:288000 offY:576000 legends before:0-->
        <p:graphicFrame>
          <p:nvGraphicFramePr>
            <p:cNvPr id="5003" name="Chart_3_2_3_3"/>
            <p:cNvGraphicFramePr>
              <a:graphicFrameLocks/>
            </p:cNvGraphicFramePr>
            <p:nvPr/>
          </p:nvGraphicFramePr>
          <p:xfrm>
            <a:off y="1872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8d9839fe8dfc41f4"/>
            </a:graphicData>
          </a:graphic>
        </p:graphicFrame>
        <!--legend rows: 0 r:4 rh:288000 lh:288000 offY:864000 legends before:0-->
        <p:graphicFrame>
          <p:nvGraphicFramePr>
            <p:cNvPr id="5004" name="Chart_4_2_4_3"/>
            <p:cNvGraphicFramePr>
              <a:graphicFrameLocks/>
            </p:cNvGraphicFramePr>
            <p:nvPr/>
          </p:nvGraphicFramePr>
          <p:xfrm>
            <a:off y="2160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94983e9923344b6d"/>
            </a:graphicData>
          </a:graphic>
        </p:graphicFrame>
        <!--legend rows: 0 r:5 rh:288000 lh:288000 offY:1152000 legends before:0-->
        <p:graphicFrame>
          <p:nvGraphicFramePr>
            <p:cNvPr id="5005" name="Chart_5_2_5_3"/>
            <p:cNvGraphicFramePr>
              <a:graphicFrameLocks/>
            </p:cNvGraphicFramePr>
            <p:nvPr/>
          </p:nvGraphicFramePr>
          <p:xfrm>
            <a:off y="2448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04ba59214c7243bb"/>
            </a:graphicData>
          </a:graphic>
        </p:graphicFrame>
        <!--legend rows: 0 r:6 rh:288000 lh:288000 offY:1440000 legends before:0-->
        <p:graphicFrame>
          <p:nvGraphicFramePr>
            <p:cNvPr id="5006" name="Chart_6_2_6_3"/>
            <p:cNvGraphicFramePr>
              <a:graphicFrameLocks/>
            </p:cNvGraphicFramePr>
            <p:nvPr/>
          </p:nvGraphicFramePr>
          <p:xfrm>
            <a:off y="2736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a969b1b055ba4508"/>
            </a:graphicData>
          </a:graphic>
        </p:graphicFrame>
        <!--legend rows: 0 r:7 rh:288000 lh:288000 offY:1728000 legends before:0-->
        <p:graphicFrame>
          <p:nvGraphicFramePr>
            <p:cNvPr id="5007" name="Chart_7_2_7_3"/>
            <p:cNvGraphicFramePr>
              <a:graphicFrameLocks/>
            </p:cNvGraphicFramePr>
            <p:nvPr/>
          </p:nvGraphicFramePr>
          <p:xfrm>
            <a:off y="3024000" x="5202000"/>
            <a:ext cx="4482000" cy="288000"/>
          </p:xfrm>
          <a:graphic>
            <a:graphicData uri="http://schemas.openxmlformats.org/drawingml/2006/chart">
              <c:chart xmlns:c="http://schemas.openxmlformats.org/drawingml/2006/chart" r:id="R493f9bb99ded45a9"/>
            </a:graphicData>
          </a:graphic>
        </p:graphicFrame>
        <!--legend rows: 2 r:8 rh:288000 lh:288000 offY:2016000 legends before:0-->
        <p:graphicFrame>
          <p:nvGraphicFramePr>
            <p:cNvPr id="5008" name="Chart_8_2_8_3"/>
            <p:cNvGraphicFramePr>
              <a:graphicFrameLocks/>
            </p:cNvGraphicFramePr>
            <p:nvPr/>
          </p:nvGraphicFramePr>
          <p:xfrm>
            <a:off y="3312000" x="5202000"/>
            <a:ext cx="4482000" cy="576000"/>
          </p:xfrm>
          <a:graphic>
            <a:graphicData uri="http://schemas.openxmlformats.org/drawingml/2006/chart">
              <c:chart xmlns:c="http://schemas.openxmlformats.org/drawingml/2006/chart" r:id="R3142ff9bd47148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309981"/>
      </p:ext>
    </p:extLst>
  </p:cSld>
  <p:clrMapOvr>
    <a:masterClrMapping/>
  </p:clrMapOvr>
</p:sld>
</file>

<file path=ppt/theme/theme1.xml><?xml version="1.0" encoding="utf-8"?>
<a:theme xmlns:a="http://schemas.openxmlformats.org/drawingml/2006/main" xmlns:adp="http://whatever" xmlns:p="http://schemas.openxmlformats.org/presentationml/2006/main" xmlns:xs="http://www.w3.org/2001/XMLSchema" name="ADP Theme">
  <a:themeElements>
    <a:clrScheme name="Sweco gmla">
      <a:dk1>
        <a:srgbClr val="3C4146"/>
      </a:dk1>
      <a:lt1>
        <a:sysClr val="window" lastClr="FFFFFF"/>
      </a:lt1>
      <a:dk2>
        <a:srgbClr val="000000"/>
      </a:dk2>
      <a:lt2>
        <a:srgbClr val="F8F8F8"/>
      </a:lt2>
      <a:accent1>
        <a:srgbClr val="AA8AA5"/>
      </a:accent1>
      <a:accent2>
        <a:srgbClr val="5B5D62"/>
      </a:accent2>
      <a:accent3>
        <a:srgbClr val="AD9844"/>
      </a:accent3>
      <a:accent4>
        <a:srgbClr val="91A9C4"/>
      </a:accent4>
      <a:accent5>
        <a:srgbClr val="EFC3DD"/>
      </a:accent5>
      <a:accent6>
        <a:srgbClr val="A4A6A8"/>
      </a:accent6>
      <a:hlink>
        <a:srgbClr val="A4A6A8"/>
      </a:hlink>
      <a:folHlink>
        <a:srgbClr val="DAD9D6"/>
      </a:folHlink>
    </a:clrScheme>
    <a:fontScheme name="Office">
      <a:majorFont>
        <a:latin typeface="Georgia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" cap="flat" cmpd="sng" algn="ctr">
          <a:noFill/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ore.xml><?xml version="1.0" encoding="utf-8"?>
<cp:coreProperties xmlns:a="http://schemas.openxmlformats.org/drawingml/2006/main" xmlns:adp="http://whatever" xmlns:c="http://schemas.openxmlformats.org/drawingml/2006/chart" xmlns:cp="http://schemas.openxmlformats.org/package/2006/metadata/core-properties" xmlns:dc="http://purl.org/dc/elements/1.1/" xmlns:dcmitype="http://purl.org/dc/dcmitype/" xmlns:dcterms="http://purl.org/dc/terms/" xmlns:xs="http://www.w3.org/2001/XMLSchema" xmlns:xsi="http://www.w3.org/2001/XMLSchema-instance">
  <dc:title>Report</dc:title>
  <dc:creator>ADP</dc:creator>
  <cp:lastModifiedBy>ADP</cp:lastModifiedBy>
  <cp:revision>1</cp:revision>
  <dcterms:created xsi:type="dcterms:W3CDTF">2019-06-18T19:32:37.546Z</dcterms:created>
  <dcterms:modified xsi:type="dcterms:W3CDTF">2019-06-18T19:32:37.546Z</dcterms:modified>
</cp:coreProperties>
</file>