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5.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8" r:id="rId4"/>
    <p:sldMasterId id="2147483719" r:id="rId5"/>
    <p:sldMasterId id="2147483808" r:id="rId6"/>
    <p:sldMasterId id="2147483863" r:id="rId7"/>
    <p:sldMasterId id="2147483917" r:id="rId8"/>
    <p:sldMasterId id="2147483946" r:id="rId9"/>
  </p:sldMasterIdLst>
  <p:notesMasterIdLst>
    <p:notesMasterId r:id="rId47"/>
  </p:notesMasterIdLst>
  <p:handoutMasterIdLst>
    <p:handoutMasterId r:id="rId48"/>
  </p:handoutMasterIdLst>
  <p:sldIdLst>
    <p:sldId id="4467" r:id="rId10"/>
    <p:sldId id="257" r:id="rId11"/>
    <p:sldId id="1722" r:id="rId12"/>
    <p:sldId id="4463" r:id="rId13"/>
    <p:sldId id="323" r:id="rId14"/>
    <p:sldId id="4468" r:id="rId15"/>
    <p:sldId id="4469" r:id="rId16"/>
    <p:sldId id="1734" r:id="rId17"/>
    <p:sldId id="4460" r:id="rId18"/>
    <p:sldId id="4470" r:id="rId19"/>
    <p:sldId id="4472" r:id="rId20"/>
    <p:sldId id="4471" r:id="rId21"/>
    <p:sldId id="4473" r:id="rId22"/>
    <p:sldId id="1726" r:id="rId23"/>
    <p:sldId id="4485" r:id="rId24"/>
    <p:sldId id="1263" r:id="rId25"/>
    <p:sldId id="1711" r:id="rId26"/>
    <p:sldId id="1249" r:id="rId27"/>
    <p:sldId id="4483" r:id="rId28"/>
    <p:sldId id="4461" r:id="rId29"/>
    <p:sldId id="4482" r:id="rId30"/>
    <p:sldId id="1244" r:id="rId31"/>
    <p:sldId id="4456" r:id="rId32"/>
    <p:sldId id="1719" r:id="rId33"/>
    <p:sldId id="4480" r:id="rId34"/>
    <p:sldId id="4433" r:id="rId35"/>
    <p:sldId id="4453" r:id="rId36"/>
    <p:sldId id="4455" r:id="rId37"/>
    <p:sldId id="4477" r:id="rId38"/>
    <p:sldId id="4454" r:id="rId39"/>
    <p:sldId id="4466" r:id="rId40"/>
    <p:sldId id="4478" r:id="rId41"/>
    <p:sldId id="4479" r:id="rId42"/>
    <p:sldId id="322" r:id="rId43"/>
    <p:sldId id="4462" r:id="rId44"/>
    <p:sldId id="4475" r:id="rId45"/>
    <p:sldId id="4476" r:id="rId46"/>
  </p:sldIdLst>
  <p:sldSz cx="12192000" cy="6858000"/>
  <p:notesSz cx="6797675" cy="9929813"/>
  <p:embeddedFontLst>
    <p:embeddedFont>
      <p:font typeface="Calibri" panose="020F0502020204030204" pitchFamily="34" charset="0"/>
      <p:regular r:id="rId49"/>
      <p:bold r:id="rId50"/>
      <p:italic r:id="rId51"/>
      <p:boldItalic r:id="rId52"/>
    </p:embeddedFont>
    <p:embeddedFont>
      <p:font typeface="Gill Sans MT" panose="020B0502020104020203" pitchFamily="34" charset="0"/>
      <p:regular r:id="rId53"/>
      <p:bold r:id="rId54"/>
      <p:italic r:id="rId55"/>
      <p:boldItalic r:id="rId56"/>
    </p:embeddedFont>
  </p:embeddedFontLst>
  <p:defaultText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5EB9C4-D98B-F534-7934-3A4A691C7A5E}" name="Åsa Näsman-Ling" initials="ÅN" userId="S::asa.nasman-ling@nacka.se::1ff66691-e8af-44df-8a10-205e017e11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F2801"/>
    <a:srgbClr val="3885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6E1B93-9970-9E40-9D79-7C985C110582}" v="1" dt="2023-09-12T13:19:45.946"/>
    <p1510:client id="{916E5663-996D-E8FB-C69E-5E0A95B55E6B}" v="27" dt="2023-09-12T13:22:31.053"/>
    <p1510:client id="{991018EE-061F-8560-CF98-41CDF78B2A1E}" v="6" dt="2023-09-12T13:18:13.080"/>
    <p1510:client id="{D01A6A5B-74E3-DA83-6249-1CCB31E313FD}" v="1" dt="2023-09-12T13:05:12.291"/>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768"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font" Target="fonts/font6.fntdata"/><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font" Target="fonts/font5.fntdata"/><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1.fntdata"/><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font" Target="fonts/font4.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handoutMaster" Target="handoutMasters/handoutMaster1.xml"/><Relationship Id="rId56" Type="http://schemas.openxmlformats.org/officeDocument/2006/relationships/font" Target="fonts/font8.fntdata"/><Relationship Id="rId8" Type="http://schemas.openxmlformats.org/officeDocument/2006/relationships/slideMaster" Target="slideMasters/slideMaster5.xml"/><Relationship Id="rId51"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EAA52EF4-A221-4FBA-AE64-7D3430AC67F7}"/>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B32BD1A5-6026-4E78-85A1-B63ECA44EC08}"/>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86DF61DB-AC4B-450F-93C3-C71E4FE8A52E}" type="datetimeFigureOut">
              <a:rPr lang="sv-SE" smtClean="0"/>
              <a:t>2023-12-04</a:t>
            </a:fld>
            <a:endParaRPr lang="sv-SE"/>
          </a:p>
        </p:txBody>
      </p:sp>
      <p:sp>
        <p:nvSpPr>
          <p:cNvPr id="4" name="Platshållare för sidfot 3">
            <a:extLst>
              <a:ext uri="{FF2B5EF4-FFF2-40B4-BE49-F238E27FC236}">
                <a16:creationId xmlns:a16="http://schemas.microsoft.com/office/drawing/2014/main" id="{B5FC5327-66F8-43D6-BB05-7AEBF3D072CC}"/>
              </a:ext>
            </a:extLst>
          </p:cNvPr>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29E72939-E2AA-4A0B-87BE-CBFB641A7BFA}"/>
              </a:ext>
            </a:extLst>
          </p:cNvPr>
          <p:cNvSpPr>
            <a:spLocks noGrp="1"/>
          </p:cNvSpPr>
          <p:nvPr>
            <p:ph type="sldNum" sz="quarter" idx="3"/>
          </p:nvPr>
        </p:nvSpPr>
        <p:spPr>
          <a:xfrm>
            <a:off x="3849688" y="9431338"/>
            <a:ext cx="2946400" cy="498475"/>
          </a:xfrm>
          <a:prstGeom prst="rect">
            <a:avLst/>
          </a:prstGeom>
        </p:spPr>
        <p:txBody>
          <a:bodyPr vert="horz" lIns="91440" tIns="45720" rIns="91440" bIns="45720" rtlCol="0" anchor="b"/>
          <a:lstStyle>
            <a:lvl1pPr algn="r">
              <a:defRPr sz="1200"/>
            </a:lvl1pPr>
          </a:lstStyle>
          <a:p>
            <a:fld id="{1E0354C0-ECD5-4C44-8214-B6A420EC7CA9}" type="slidenum">
              <a:rPr lang="sv-SE" smtClean="0"/>
              <a:t>‹#›</a:t>
            </a:fld>
            <a:endParaRPr lang="sv-SE"/>
          </a:p>
        </p:txBody>
      </p:sp>
    </p:spTree>
    <p:extLst>
      <p:ext uri="{BB962C8B-B14F-4D97-AF65-F5344CB8AC3E}">
        <p14:creationId xmlns:p14="http://schemas.microsoft.com/office/powerpoint/2010/main" val="53783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A686C6F5-63B6-49E7-B2F9-5F41140D9FE4}" type="datetimeFigureOut">
              <a:rPr lang="en-GB" smtClean="0"/>
              <a:t>04/12/2023</a:t>
            </a:fld>
            <a:endParaRPr lang="en-GB"/>
          </a:p>
        </p:txBody>
      </p:sp>
      <p:sp>
        <p:nvSpPr>
          <p:cNvPr id="4" name="Platshållare för bildobjekt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79450" y="4778375"/>
            <a:ext cx="5438775" cy="3910013"/>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9431338"/>
            <a:ext cx="2946400" cy="498475"/>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49688" y="9431338"/>
            <a:ext cx="2946400" cy="498475"/>
          </a:xfrm>
          <a:prstGeom prst="rect">
            <a:avLst/>
          </a:prstGeom>
        </p:spPr>
        <p:txBody>
          <a:bodyPr vert="horz" lIns="91440" tIns="45720" rIns="91440" bIns="45720" rtlCol="0" anchor="b"/>
          <a:lstStyle>
            <a:lvl1pPr algn="r">
              <a:defRPr sz="1200"/>
            </a:lvl1pPr>
          </a:lstStyle>
          <a:p>
            <a:fld id="{7C088DA3-5DB5-423B-869F-710A2F573C74}" type="slidenum">
              <a:rPr lang="en-GB" smtClean="0"/>
              <a:t>‹#›</a:t>
            </a:fld>
            <a:endParaRPr lang="en-GB"/>
          </a:p>
        </p:txBody>
      </p:sp>
    </p:spTree>
    <p:extLst>
      <p:ext uri="{BB962C8B-B14F-4D97-AF65-F5344CB8AC3E}">
        <p14:creationId xmlns:p14="http://schemas.microsoft.com/office/powerpoint/2010/main" val="2314714191"/>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905472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7C088DA3-5DB5-423B-869F-710A2F573C74}" type="slidenum">
              <a:rPr lang="en-GB" smtClean="0"/>
              <a:t>13</a:t>
            </a:fld>
            <a:endParaRPr lang="en-GB"/>
          </a:p>
        </p:txBody>
      </p:sp>
    </p:spTree>
    <p:extLst>
      <p:ext uri="{BB962C8B-B14F-4D97-AF65-F5344CB8AC3E}">
        <p14:creationId xmlns:p14="http://schemas.microsoft.com/office/powerpoint/2010/main" val="1263867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367124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14400">
              <a:defRPr/>
            </a:pPr>
            <a:br>
              <a:rPr lang="sv-SE" dirty="0">
                <a:cs typeface="+mn-lt"/>
              </a:rPr>
            </a:br>
            <a:endParaRPr lang="sv-SE" dirty="0"/>
          </a:p>
          <a:p>
            <a:pPr defTabSz="914400">
              <a:defRPr/>
            </a:pPr>
            <a:r>
              <a:rPr lang="sv-SE" sz="1200" i="0" kern="1200" dirty="0">
                <a:solidFill>
                  <a:schemeClr val="tx1"/>
                </a:solidFill>
                <a:effectLst/>
                <a:latin typeface="+mn-lt"/>
                <a:ea typeface="+mn-ea"/>
                <a:cs typeface="+mn-cs"/>
              </a:rPr>
              <a:t>När Nackaborna blir fler ska Nacka växa.</a:t>
            </a:r>
            <a:r>
              <a:rPr lang="sv-SE"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i="0" kern="1200" dirty="0">
                <a:solidFill>
                  <a:schemeClr val="tx1"/>
                </a:solidFill>
                <a:effectLst/>
                <a:latin typeface="+mn-lt"/>
                <a:ea typeface="+mn-ea"/>
                <a:cs typeface="+mn-cs"/>
              </a:rPr>
              <a:t>Så hur ska kommunen arbeta för att skapa framtidens Nacka? </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i="0" kern="1200" dirty="0">
                <a:solidFill>
                  <a:schemeClr val="tx1"/>
                </a:solidFill>
                <a:effectLst/>
                <a:latin typeface="+mn-lt"/>
                <a:ea typeface="+mn-ea"/>
                <a:cs typeface="+mn-cs"/>
              </a:rPr>
              <a:t>Kommunen utgår från Nackas styrmodell när vi strävar efter att uppnå målen.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Stor valfrihet, riktigt bra skolor, hög kvalitet inom välfärden, tydliga satsningar på kultur och idrott och en stark ekonomi är några delar som lägger grunden för detta. </a:t>
            </a:r>
            <a:endParaRPr lang="sv-SE"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I uppdraget att utveckla Nacka handlar det även om nackabornas livsmiljö, med en välskött utemiljö, rent vatten och god framkomlighet. Kommunen arbetar för dagens invånare och morgondagens, genom att verka för bra kommunikationer och tätare bebyggelse, samtidigt som vatten och natur värnas.</a:t>
            </a: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796283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sv-SE" sz="1200" b="1" i="0" u="none" strike="noStrike" kern="1200" cap="none" spc="0" normalizeH="0" baseline="0" noProof="0" dirty="0">
              <a:ln>
                <a:noFill/>
              </a:ln>
              <a:solidFill>
                <a:prstClr val="black"/>
              </a:solidFill>
              <a:effectLst/>
              <a:uLnTx/>
              <a:uFillTx/>
              <a:latin typeface="Calibri"/>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prstClr val="black"/>
                </a:solidFill>
                <a:effectLst/>
                <a:uLnTx/>
                <a:uFillTx/>
                <a:latin typeface="Calibri"/>
                <a:ea typeface="+mn-ea"/>
                <a:cs typeface="Calibri"/>
              </a:rPr>
              <a:t>I  Nackas mest centrala läge växer en helt ny stadsdel fram  med närhet till både natur och stad.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sv-SE" sz="1200" b="1" i="0" u="none" strike="noStrike" kern="1200" cap="none" spc="0" normalizeH="0" baseline="0" noProof="0" dirty="0">
              <a:ln>
                <a:noFill/>
              </a:ln>
              <a:solidFill>
                <a:prstClr val="black"/>
              </a:solidFill>
              <a:effectLst/>
              <a:uLnTx/>
              <a:uFillTx/>
              <a:latin typeface="Calibri"/>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Calibri"/>
                <a:ea typeface="+mn-ea"/>
                <a:cs typeface="Calibri"/>
              </a:rPr>
              <a:t>Här vill vi förena det bästa av två världar och utveckla en stadsdel med en unik karaktär och identitet genom det dynamiska mötet mellan stadens puls och naturens lugn.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prstClr val="black"/>
              </a:solidFill>
              <a:effectLst/>
              <a:uLnTx/>
              <a:uFillTx/>
              <a:latin typeface="Calibri"/>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Calibri"/>
                <a:ea typeface="+mn-ea"/>
                <a:cs typeface="Calibri"/>
              </a:rPr>
              <a:t>En plats med mångfald och kontraster där naturen och det urbana möts på nya sätt och trivs tillsammans.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prstClr val="black"/>
              </a:solidFill>
              <a:effectLst/>
              <a:uLnTx/>
              <a:uFillTx/>
              <a:latin typeface="Calibri"/>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1" i="0" u="none" strike="noStrike" kern="1200" cap="none" spc="0" normalizeH="0" baseline="0" noProof="0" dirty="0">
                <a:ln>
                  <a:noFill/>
                </a:ln>
                <a:solidFill>
                  <a:prstClr val="black"/>
                </a:solidFill>
                <a:effectLst/>
                <a:uLnTx/>
                <a:uFillTx/>
                <a:latin typeface="Calibri"/>
                <a:ea typeface="+mn-ea"/>
                <a:cs typeface="Calibri"/>
              </a:rPr>
              <a:t>Det kallar vi för </a:t>
            </a:r>
            <a:r>
              <a:rPr kumimoji="0" lang="sv-SE" sz="1200" b="1" i="0" u="none" strike="noStrike" kern="1200" cap="none" spc="0" normalizeH="0" baseline="0" noProof="0" dirty="0" err="1">
                <a:ln>
                  <a:noFill/>
                </a:ln>
                <a:solidFill>
                  <a:prstClr val="black"/>
                </a:solidFill>
                <a:effectLst/>
                <a:uLnTx/>
                <a:uFillTx/>
                <a:latin typeface="Calibri"/>
                <a:ea typeface="+mn-ea"/>
                <a:cs typeface="Calibri"/>
              </a:rPr>
              <a:t>naturbant</a:t>
            </a:r>
            <a:r>
              <a:rPr kumimoji="0" lang="sv-SE" sz="1200" b="1" i="0" u="none" strike="noStrike" kern="1200" cap="none" spc="0" normalizeH="0" baseline="0" noProof="0" dirty="0">
                <a:ln>
                  <a:noFill/>
                </a:ln>
                <a:solidFill>
                  <a:prstClr val="black"/>
                </a:solidFill>
                <a:effectLst/>
                <a:uLnTx/>
                <a:uFillTx/>
                <a:latin typeface="Calibri"/>
                <a:ea typeface="+mn-ea"/>
                <a:cs typeface="Calibri"/>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Calibri"/>
                <a:ea typeface="+mn-ea"/>
                <a:cs typeface="Calibri"/>
              </a:rPr>
              <a:t>Ett koncept  och målbild som vuxit fram tillsammans med de engagerade fastighetsaktörer….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prstClr val="black"/>
              </a:solidFill>
              <a:effectLst/>
              <a:uLnTx/>
              <a:uFillTx/>
              <a:latin typeface="Calibri"/>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Calibri"/>
                <a:ea typeface="+mn-ea"/>
                <a:cs typeface="Calibri"/>
              </a:rPr>
              <a:t>Det naturbana kommer att prägla gestaltning, miljö, innehåll och funktioner i utvecklingen av Centrala Nacka.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prstClr val="black"/>
              </a:solidFill>
              <a:effectLst/>
              <a:uLnTx/>
              <a:uFillTx/>
              <a:latin typeface="Calibri"/>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200" b="0" i="0" u="none" strike="noStrike" kern="1200" cap="none" spc="0" normalizeH="0" baseline="0" noProof="0" dirty="0">
              <a:ln>
                <a:noFill/>
              </a:ln>
              <a:solidFill>
                <a:prstClr val="white"/>
              </a:solidFill>
              <a:effectLst/>
              <a:uLnTx/>
              <a:uFillTx/>
              <a:latin typeface="Gill Sans MT"/>
              <a:ea typeface="+mn-ea"/>
              <a:cs typeface="+mn-cs"/>
            </a:endParaRPr>
          </a:p>
          <a:p>
            <a:endParaRPr lang="sv-SE" dirty="0"/>
          </a:p>
          <a:p>
            <a:br>
              <a:rPr lang="sv-SE" b="1" dirty="0"/>
            </a:br>
            <a:br>
              <a:rPr lang="sv-SE" dirty="0"/>
            </a:br>
            <a:r>
              <a:rPr lang="sv-SE" sz="1200" dirty="0"/>
              <a:t>Hur göra nacka än mer ATTRAKTIVT?</a:t>
            </a:r>
            <a:br>
              <a:rPr lang="sv-SE" sz="1200" dirty="0"/>
            </a:br>
            <a:br>
              <a:rPr lang="sv-SE" sz="1200" dirty="0"/>
            </a:br>
            <a:r>
              <a:rPr lang="sv-SE" sz="1200" dirty="0"/>
              <a:t>Hur utveckla Nacka som magnet, som nav?</a:t>
            </a:r>
            <a:br>
              <a:rPr lang="sv-SE" sz="1200" dirty="0"/>
            </a:br>
            <a:r>
              <a:rPr lang="sv-SE" sz="1200" dirty="0"/>
              <a:t>- för medborgare</a:t>
            </a:r>
            <a:br>
              <a:rPr lang="sv-SE" sz="1200" dirty="0"/>
            </a:br>
            <a:r>
              <a:rPr lang="sv-SE" sz="1200" dirty="0"/>
              <a:t>- företag</a:t>
            </a:r>
            <a:br>
              <a:rPr lang="sv-SE" sz="1200" dirty="0"/>
            </a:br>
            <a:r>
              <a:rPr lang="sv-SE" sz="1200" dirty="0"/>
              <a:t>- besökare</a:t>
            </a:r>
            <a:br>
              <a:rPr lang="sv-SE" sz="1200" dirty="0"/>
            </a:br>
            <a:r>
              <a:rPr lang="sv-SE" sz="1200" dirty="0"/>
              <a:t>- …</a:t>
            </a:r>
            <a:br>
              <a:rPr lang="sv-SE" sz="1200" dirty="0"/>
            </a:br>
            <a:br>
              <a:rPr lang="sv-SE" sz="1200" dirty="0"/>
            </a:br>
            <a:r>
              <a:rPr lang="sv-SE" sz="1200" b="1" cap="none" dirty="0"/>
              <a:t>3-4 bilder</a:t>
            </a:r>
            <a:br>
              <a:rPr lang="sv-SE" sz="1200" dirty="0"/>
            </a:b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1013590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9705" marR="0" lvl="0" indent="-179705"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063788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dirty="0"/>
          </a:p>
          <a:p>
            <a:endParaRPr lang="sv-SE" b="1" dirty="0"/>
          </a:p>
          <a:p>
            <a:pPr lvl="0"/>
            <a:r>
              <a:rPr lang="sv-SE" sz="1200" b="1" kern="1200" dirty="0">
                <a:solidFill>
                  <a:schemeClr val="tx1"/>
                </a:solidFill>
                <a:effectLst/>
                <a:latin typeface="+mn-lt"/>
                <a:ea typeface="+mn-ea"/>
                <a:cs typeface="+mn-cs"/>
              </a:rPr>
              <a:t>Centrala Nacka</a:t>
            </a:r>
            <a:endParaRPr lang="sv-SE" dirty="0"/>
          </a:p>
          <a:p>
            <a:r>
              <a:rPr lang="sv-SE" dirty="0">
                <a:effectLst/>
              </a:rPr>
              <a:t>Stadens puls möter naturens lugn.</a:t>
            </a:r>
          </a:p>
          <a:p>
            <a:pPr defTabSz="914400">
              <a:defRPr/>
            </a:pPr>
            <a:r>
              <a:rPr lang="sv-SE" sz="1200" b="1" kern="1200" dirty="0">
                <a:solidFill>
                  <a:schemeClr val="tx1"/>
                </a:solidFill>
                <a:effectLst/>
                <a:latin typeface="+mn-lt"/>
                <a:ea typeface="+mn-ea"/>
                <a:cs typeface="+mn-cs"/>
              </a:rPr>
              <a:t>Kontraster och mångfald</a:t>
            </a:r>
            <a:r>
              <a:rPr lang="sv-SE" b="1" dirty="0"/>
              <a:t> </a:t>
            </a:r>
            <a:endParaRPr lang="sv-SE" b="1"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effectLst/>
              </a:rPr>
              <a:t>Klassisk arkitektur</a:t>
            </a:r>
          </a:p>
          <a:p>
            <a:pPr marL="179705" indent="-179705"/>
            <a:r>
              <a:rPr lang="sv-SE" sz="1600" dirty="0"/>
              <a:t>13.500 </a:t>
            </a:r>
            <a:r>
              <a:rPr lang="sv-SE" sz="1600" dirty="0" err="1"/>
              <a:t>st</a:t>
            </a:r>
            <a:r>
              <a:rPr lang="sv-SE" sz="1600" dirty="0"/>
              <a:t> bostäder ska utvecklas på Västra </a:t>
            </a:r>
            <a:r>
              <a:rPr lang="sv-SE" sz="1600" dirty="0" err="1"/>
              <a:t>Sicklaön</a:t>
            </a:r>
            <a:r>
              <a:rPr lang="sv-SE" sz="1600" dirty="0"/>
              <a:t> enligt åtagandet i Tunnelbaneavtalet.</a:t>
            </a:r>
          </a:p>
          <a:p>
            <a:pPr marL="359410" lvl="1"/>
            <a:r>
              <a:rPr lang="sv-SE" sz="1400" dirty="0"/>
              <a:t>Ca 11.300 klara tom 2035</a:t>
            </a:r>
          </a:p>
          <a:p>
            <a:pPr marL="359410" lvl="1"/>
            <a:r>
              <a:rPr lang="sv-SE" sz="1400" dirty="0"/>
              <a:t>Ca 2200 klara 2040 i Bergs Gårds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effectLst/>
            </a:endParaRPr>
          </a:p>
          <a:p>
            <a:pPr marL="171450" indent="-171450">
              <a:buFontTx/>
              <a:buChar char="-"/>
            </a:pPr>
            <a:endParaRPr lang="sv-SE" dirty="0">
              <a:effectLst/>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4198526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589415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C088DA3-5DB5-423B-869F-710A2F573C74}" type="slidenum">
              <a:rPr lang="en-GB" smtClean="0"/>
              <a:t>20</a:t>
            </a:fld>
            <a:endParaRPr lang="en-GB"/>
          </a:p>
        </p:txBody>
      </p:sp>
    </p:spTree>
    <p:extLst>
      <p:ext uri="{BB962C8B-B14F-4D97-AF65-F5344CB8AC3E}">
        <p14:creationId xmlns:p14="http://schemas.microsoft.com/office/powerpoint/2010/main" val="472186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297417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4294509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Uppdatera enligt statistik nedan. Företagsstatistiken är  på granskning.</a:t>
            </a:r>
            <a:br>
              <a:rPr lang="sv-SE" dirty="0"/>
            </a:br>
            <a:r>
              <a:rPr lang="sv-SE" dirty="0"/>
              <a:t>Här kan du hitta uppdaterad statistik om Nacka:  https://www.nacka.se/kommun--politik/ekonomi-och-statistik/statistik/</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09980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1957672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4158303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14400">
              <a:defRPr/>
            </a:pP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699826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80820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Nu byggs det! 72 nya </a:t>
            </a:r>
            <a:r>
              <a:rPr lang="sv-SE" err="1"/>
              <a:t>laddplatser</a:t>
            </a:r>
            <a:r>
              <a:rPr lang="sv-SE"/>
              <a:t> ska vara utplacerade runt om i Nacka till våren 2023. Bakom projektet står Nacka Energi som beviljats stöd från Naturvårdsverket med 1,3 miljoner kronor, vilket är cirka hälften av investeringen. Nacka kommun är en självklar samarbetsparter, vi har bland annat identifierat och föreslagit lämpliga platser.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Det är viktigt att </a:t>
            </a:r>
            <a:r>
              <a:rPr lang="sv-SE" err="1"/>
              <a:t>laddplatserna</a:t>
            </a:r>
            <a:r>
              <a:rPr lang="sv-SE"/>
              <a:t> har en god geografisk spridning och att de placeras så att många kan använda dem, till exempel vid skolor, idrottsanläggningar och på infartsparkeringar.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Satsningar för att nå klimatmålen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Att erbjuda </a:t>
            </a:r>
            <a:r>
              <a:rPr lang="sv-SE" err="1"/>
              <a:t>laddplatser</a:t>
            </a:r>
            <a:r>
              <a:rPr lang="sv-SE"/>
              <a:t> är en av de satsningar kommunen gör för att nå klimatmålen, men betydligt fler satsningar och insatser behövs. En god cykelinfrastruktur, förbättrade knutpunkter för kollektivtrafik och inte minst utbyggnaden av nya tunnelbanan ökar möjligheterna så att fler väljer att gå, cykla eller åka kollektivt i stället för att ta bilen.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Men fler satsningar behövs! Kommunen fortsätter även att installera solceller på kommunala byggnader och erbjuder kostnadsfri Energi- och klimatrådgivning till kommunens näringsliv, bostadsrättsföreningar och invånare via Klimat och energirådgivningen.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u="sng"/>
              <a:t>För att nå klimatmålen behöver vi i hjälpas åt</a:t>
            </a:r>
            <a:r>
              <a:rPr lang="sv-SE"/>
              <a:t>; kommunen, företag, föreningar och Nackabor tillsammans. Som vi tidigare informerat om har Nacka kommun inlett flera samarbeten för att kunna utveckla och testa nya idéer, t ex: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Projekt </a:t>
            </a:r>
            <a:r>
              <a:rPr lang="sv-SE" err="1"/>
              <a:t>Fosilfritt</a:t>
            </a:r>
            <a:r>
              <a:rPr lang="sv-SE"/>
              <a:t> 2030</a:t>
            </a:r>
          </a:p>
          <a:p>
            <a:pPr marL="0" marR="0" lvl="0" indent="0" algn="l" defTabSz="914400" rtl="0" eaLnBrk="1" fontAlgn="auto" latinLnBrk="0" hangingPunct="1">
              <a:lnSpc>
                <a:spcPct val="100000"/>
              </a:lnSpc>
              <a:spcBef>
                <a:spcPts val="0"/>
              </a:spcBef>
              <a:spcAft>
                <a:spcPts val="0"/>
              </a:spcAft>
              <a:buClrTx/>
              <a:buSzTx/>
              <a:buFontTx/>
              <a:buNone/>
              <a:tabLst/>
              <a:defRPr/>
            </a:pPr>
            <a:r>
              <a:rPr lang="sv-SE" err="1"/>
              <a:t>Viable</a:t>
            </a:r>
            <a:r>
              <a:rPr lang="sv-SE"/>
              <a:t> </a:t>
            </a:r>
            <a:r>
              <a:rPr lang="sv-SE" err="1"/>
              <a:t>Cities</a:t>
            </a:r>
            <a:r>
              <a:rPr lang="sv-SE"/>
              <a:t> Hem</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Stockholm Green innovation </a:t>
            </a:r>
            <a:r>
              <a:rPr lang="sv-SE" err="1"/>
              <a:t>District</a:t>
            </a:r>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1930013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7C088DA3-5DB5-423B-869F-710A2F573C74}" type="slidenum">
              <a:rPr lang="en-GB" smtClean="0"/>
              <a:t>30</a:t>
            </a:fld>
            <a:endParaRPr lang="en-GB"/>
          </a:p>
        </p:txBody>
      </p:sp>
    </p:spTree>
    <p:extLst>
      <p:ext uri="{BB962C8B-B14F-4D97-AF65-F5344CB8AC3E}">
        <p14:creationId xmlns:p14="http://schemas.microsoft.com/office/powerpoint/2010/main" val="463553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latin typeface="Gill Sans MT"/>
              <a:cs typeface="Calibri"/>
            </a:endParaRPr>
          </a:p>
        </p:txBody>
      </p:sp>
      <p:sp>
        <p:nvSpPr>
          <p:cNvPr id="4" name="Platshållare för bildnummer 3"/>
          <p:cNvSpPr>
            <a:spLocks noGrp="1"/>
          </p:cNvSpPr>
          <p:nvPr>
            <p:ph type="sldNum" sz="quarter" idx="5"/>
          </p:nvPr>
        </p:nvSpPr>
        <p:spPr/>
        <p:txBody>
          <a:bodyPr/>
          <a:lstStyle/>
          <a:p>
            <a:fld id="{7C088DA3-5DB5-423B-869F-710A2F573C74}" type="slidenum">
              <a:rPr lang="en-GB" smtClean="0"/>
              <a:t>31</a:t>
            </a:fld>
            <a:endParaRPr lang="en-GB"/>
          </a:p>
        </p:txBody>
      </p:sp>
    </p:spTree>
    <p:extLst>
      <p:ext uri="{BB962C8B-B14F-4D97-AF65-F5344CB8AC3E}">
        <p14:creationId xmlns:p14="http://schemas.microsoft.com/office/powerpoint/2010/main" val="1180739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endParaRPr lang="sv-SE" dirty="0"/>
          </a:p>
        </p:txBody>
      </p:sp>
      <p:sp>
        <p:nvSpPr>
          <p:cNvPr id="4" name="Platshållare för bildnummer 3"/>
          <p:cNvSpPr>
            <a:spLocks noGrp="1"/>
          </p:cNvSpPr>
          <p:nvPr>
            <p:ph type="sldNum" sz="quarter" idx="5"/>
          </p:nvPr>
        </p:nvSpPr>
        <p:spPr/>
        <p:txBody>
          <a:bodyPr/>
          <a:lstStyle/>
          <a:p>
            <a:fld id="{7C088DA3-5DB5-423B-869F-710A2F573C74}" type="slidenum">
              <a:rPr lang="en-GB" smtClean="0"/>
              <a:t>32</a:t>
            </a:fld>
            <a:endParaRPr lang="en-GB"/>
          </a:p>
        </p:txBody>
      </p:sp>
    </p:spTree>
    <p:extLst>
      <p:ext uri="{BB962C8B-B14F-4D97-AF65-F5344CB8AC3E}">
        <p14:creationId xmlns:p14="http://schemas.microsoft.com/office/powerpoint/2010/main" val="2818012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latin typeface="Calibri"/>
              <a:cs typeface="Calibri"/>
            </a:endParaRPr>
          </a:p>
        </p:txBody>
      </p:sp>
      <p:sp>
        <p:nvSpPr>
          <p:cNvPr id="4" name="Platshållare för bildnummer 3"/>
          <p:cNvSpPr>
            <a:spLocks noGrp="1"/>
          </p:cNvSpPr>
          <p:nvPr>
            <p:ph type="sldNum" sz="quarter" idx="5"/>
          </p:nvPr>
        </p:nvSpPr>
        <p:spPr/>
        <p:txBody>
          <a:bodyPr/>
          <a:lstStyle/>
          <a:p>
            <a:fld id="{7C088DA3-5DB5-423B-869F-710A2F573C74}" type="slidenum">
              <a:rPr lang="en-GB" smtClean="0"/>
              <a:t>33</a:t>
            </a:fld>
            <a:endParaRPr lang="en-GB"/>
          </a:p>
        </p:txBody>
      </p:sp>
    </p:spTree>
    <p:extLst>
      <p:ext uri="{BB962C8B-B14F-4D97-AF65-F5344CB8AC3E}">
        <p14:creationId xmlns:p14="http://schemas.microsoft.com/office/powerpoint/2010/main" val="1890024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535354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Detta är ju skrivet innan vi blev bäst på att vara på kommun, men visst siffrorna nedan stämmer ju ändå, det väl också Nackas mål.</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42654166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7C088DA3-5DB5-423B-869F-710A2F573C74}" type="slidenum">
              <a:rPr lang="en-GB" smtClean="0"/>
              <a:t>35</a:t>
            </a:fld>
            <a:endParaRPr lang="en-GB"/>
          </a:p>
        </p:txBody>
      </p:sp>
    </p:spTree>
    <p:extLst>
      <p:ext uri="{BB962C8B-B14F-4D97-AF65-F5344CB8AC3E}">
        <p14:creationId xmlns:p14="http://schemas.microsoft.com/office/powerpoint/2010/main" val="1488657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i="0" kern="1200">
                <a:solidFill>
                  <a:schemeClr val="tx1"/>
                </a:solidFill>
                <a:effectLst/>
                <a:latin typeface="+mn-lt"/>
                <a:ea typeface="+mn-ea"/>
                <a:cs typeface="+mn-cs"/>
              </a:rPr>
              <a:t>Tillsammans skapar vi som bor, arbetar och driver företag här en kommun som ger alla bästa möjliga förutsättningar för sin utveckling och för att kunna förverkliga sina egna drömmar och idéer. </a:t>
            </a:r>
          </a:p>
          <a:p>
            <a:r>
              <a:rPr lang="sv-SE" sz="1200" i="0" kern="1200">
                <a:solidFill>
                  <a:schemeClr val="tx1"/>
                </a:solidFill>
                <a:effectLst/>
                <a:latin typeface="+mn-lt"/>
                <a:ea typeface="+mn-ea"/>
                <a:cs typeface="+mn-cs"/>
              </a:rPr>
              <a:t>Vi tror på människors förmåga och vi testar nytt och vi behöver modiga medarbetare för att fortsätta utvecklas.</a:t>
            </a:r>
            <a:r>
              <a:rPr lang="sv-SE" i="0">
                <a:effectLst/>
              </a:rPr>
              <a:t> </a:t>
            </a:r>
            <a:endParaRPr lang="sv-SE" i="0"/>
          </a:p>
          <a:p>
            <a:endParaRPr lang="sv-SE"/>
          </a:p>
        </p:txBody>
      </p:sp>
      <p:sp>
        <p:nvSpPr>
          <p:cNvPr id="4" name="Platshållare för bildnummer 3"/>
          <p:cNvSpPr>
            <a:spLocks noGrp="1"/>
          </p:cNvSpPr>
          <p:nvPr>
            <p:ph type="sldNum" sz="quarter" idx="5"/>
          </p:nvPr>
        </p:nvSpPr>
        <p:spPr/>
        <p:txBody>
          <a:bodyPr/>
          <a:lstStyle/>
          <a:p>
            <a:fld id="{7C088DA3-5DB5-423B-869F-710A2F573C74}" type="slidenum">
              <a:rPr lang="en-GB" smtClean="0"/>
              <a:t>36</a:t>
            </a:fld>
            <a:endParaRPr lang="en-GB"/>
          </a:p>
        </p:txBody>
      </p:sp>
    </p:spTree>
    <p:extLst>
      <p:ext uri="{BB962C8B-B14F-4D97-AF65-F5344CB8AC3E}">
        <p14:creationId xmlns:p14="http://schemas.microsoft.com/office/powerpoint/2010/main" val="765040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7C088DA3-5DB5-423B-869F-710A2F573C74}" type="slidenum">
              <a:rPr lang="en-GB" smtClean="0"/>
              <a:t>37</a:t>
            </a:fld>
            <a:endParaRPr lang="en-GB"/>
          </a:p>
        </p:txBody>
      </p:sp>
    </p:spTree>
    <p:extLst>
      <p:ext uri="{BB962C8B-B14F-4D97-AF65-F5344CB8AC3E}">
        <p14:creationId xmlns:p14="http://schemas.microsoft.com/office/powerpoint/2010/main" val="406429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err="1"/>
              <a:t>Ryno</a:t>
            </a:r>
            <a:r>
              <a:rPr lang="sv-SE"/>
              <a:t> tar ny förtagsbild. </a:t>
            </a:r>
            <a:r>
              <a:rPr lang="sv-SE" err="1"/>
              <a:t>CubeGreens</a:t>
            </a:r>
          </a:p>
        </p:txBody>
      </p:sp>
      <p:sp>
        <p:nvSpPr>
          <p:cNvPr id="4" name="Platshållare för bildnummer 3"/>
          <p:cNvSpPr>
            <a:spLocks noGrp="1"/>
          </p:cNvSpPr>
          <p:nvPr>
            <p:ph type="sldNum" sz="quarter" idx="5"/>
          </p:nvPr>
        </p:nvSpPr>
        <p:spPr/>
        <p:txBody>
          <a:bodyPr/>
          <a:lstStyle/>
          <a:p>
            <a:fld id="{7C088DA3-5DB5-423B-869F-710A2F573C74}" type="slidenum">
              <a:rPr lang="en-GB" smtClean="0"/>
              <a:t>7</a:t>
            </a:fld>
            <a:endParaRPr lang="en-GB"/>
          </a:p>
        </p:txBody>
      </p:sp>
    </p:spTree>
    <p:extLst>
      <p:ext uri="{BB962C8B-B14F-4D97-AF65-F5344CB8AC3E}">
        <p14:creationId xmlns:p14="http://schemas.microsoft.com/office/powerpoint/2010/main" val="1157456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800"/>
              </a:spcBef>
            </a:pPr>
            <a:r>
              <a:rPr lang="sv-SE" sz="1200" b="1" kern="1200">
                <a:solidFill>
                  <a:schemeClr val="tx1"/>
                </a:solidFill>
                <a:effectLst/>
                <a:latin typeface="+mn-lt"/>
                <a:ea typeface="+mn-ea"/>
                <a:cs typeface="+mn-cs"/>
              </a:rPr>
              <a:t>Näringsliv</a:t>
            </a:r>
            <a:endParaRPr lang="sv-SE" sz="1200" kern="1200">
              <a:solidFill>
                <a:schemeClr val="tx1"/>
              </a:solidFill>
              <a:effectLst/>
              <a:latin typeface="+mn-lt"/>
              <a:ea typeface="+mn-ea"/>
              <a:cs typeface="+mn-cs"/>
            </a:endParaRPr>
          </a:p>
          <a:p>
            <a:pPr>
              <a:spcBef>
                <a:spcPts val="800"/>
              </a:spcBef>
            </a:pPr>
            <a:r>
              <a:rPr lang="sv-SE" sz="1200" b="1" kern="1200">
                <a:solidFill>
                  <a:schemeClr val="tx1"/>
                </a:solidFill>
                <a:effectLst/>
                <a:latin typeface="+mn-lt"/>
                <a:ea typeface="+mn-ea"/>
                <a:cs typeface="+mn-cs"/>
              </a:rPr>
              <a:t>Varje dag startar tre nya företag </a:t>
            </a:r>
            <a:r>
              <a:rPr lang="sv-SE" sz="1200" kern="1200">
                <a:solidFill>
                  <a:schemeClr val="tx1"/>
                </a:solidFill>
                <a:effectLst/>
                <a:latin typeface="+mn-lt"/>
                <a:ea typeface="+mn-ea"/>
                <a:cs typeface="+mn-cs"/>
              </a:rPr>
              <a:t>i Nacka. </a:t>
            </a:r>
          </a:p>
          <a:p>
            <a:pPr>
              <a:spcBef>
                <a:spcPts val="800"/>
              </a:spcBef>
            </a:pPr>
            <a:r>
              <a:rPr lang="sv-SE" sz="1200" b="0" i="0" kern="1200">
                <a:solidFill>
                  <a:schemeClr val="tx1"/>
                </a:solidFill>
                <a:effectLst/>
                <a:latin typeface="+mn-lt"/>
                <a:ea typeface="+mn-ea"/>
                <a:cs typeface="+mn-cs"/>
              </a:rPr>
              <a:t>Nacka </a:t>
            </a:r>
            <a:r>
              <a:rPr lang="sv-SE" sz="1200" b="1" i="0" kern="1200">
                <a:solidFill>
                  <a:schemeClr val="tx1"/>
                </a:solidFill>
                <a:effectLst/>
                <a:latin typeface="+mn-lt"/>
                <a:ea typeface="+mn-ea"/>
                <a:cs typeface="+mn-cs"/>
              </a:rPr>
              <a:t>nominerat till en av Sveriges bästa kommuner för nyföretagande. Utses torsdag 11 november på mässan Eget företag!</a:t>
            </a:r>
            <a:endParaRPr lang="sv-SE" sz="1200" b="1" kern="1200">
              <a:solidFill>
                <a:schemeClr val="tx1"/>
              </a:solidFill>
              <a:effectLst/>
              <a:latin typeface="+mn-lt"/>
              <a:ea typeface="+mn-ea"/>
              <a:cs typeface="+mn-cs"/>
            </a:endParaRPr>
          </a:p>
          <a:p>
            <a:pPr>
              <a:spcBef>
                <a:spcPts val="800"/>
              </a:spcBef>
            </a:pPr>
            <a:r>
              <a:rPr lang="sv-SE" sz="1200" kern="1200">
                <a:solidFill>
                  <a:schemeClr val="tx1"/>
                </a:solidFill>
                <a:effectLst/>
                <a:latin typeface="+mn-lt"/>
                <a:ea typeface="+mn-ea"/>
                <a:cs typeface="+mn-cs"/>
              </a:rPr>
              <a:t>I Nacka välkomnar vi en mångfald av aktörer och människor som vill samspela med varandra och med oss. </a:t>
            </a:r>
          </a:p>
          <a:p>
            <a:pPr>
              <a:spcBef>
                <a:spcPts val="800"/>
              </a:spcBef>
            </a:pPr>
            <a:r>
              <a:rPr lang="sv-SE" sz="1200" kern="1200">
                <a:solidFill>
                  <a:schemeClr val="tx1"/>
                </a:solidFill>
                <a:effectLst/>
                <a:latin typeface="+mn-lt"/>
                <a:ea typeface="+mn-ea"/>
                <a:cs typeface="+mn-cs"/>
              </a:rPr>
              <a:t>Nackas starka entreprenörskap grundar sig i ett </a:t>
            </a:r>
            <a:r>
              <a:rPr lang="sv-SE" sz="1200" b="1" kern="1200">
                <a:solidFill>
                  <a:schemeClr val="tx1"/>
                </a:solidFill>
                <a:effectLst/>
                <a:latin typeface="+mn-lt"/>
                <a:ea typeface="+mn-ea"/>
                <a:cs typeface="+mn-cs"/>
              </a:rPr>
              <a:t>spännande </a:t>
            </a:r>
            <a:r>
              <a:rPr lang="sv-SE" sz="1200" b="1" kern="1200" err="1">
                <a:solidFill>
                  <a:schemeClr val="tx1"/>
                </a:solidFill>
                <a:effectLst/>
                <a:latin typeface="+mn-lt"/>
                <a:ea typeface="+mn-ea"/>
                <a:cs typeface="+mn-cs"/>
              </a:rPr>
              <a:t>industriarv</a:t>
            </a:r>
            <a:r>
              <a:rPr lang="sv-SE" sz="1200" b="1" kern="1200">
                <a:solidFill>
                  <a:schemeClr val="tx1"/>
                </a:solidFill>
                <a:effectLst/>
                <a:latin typeface="+mn-lt"/>
                <a:ea typeface="+mn-ea"/>
                <a:cs typeface="+mn-cs"/>
              </a:rPr>
              <a:t> </a:t>
            </a:r>
            <a:r>
              <a:rPr lang="sv-SE" sz="1200" kern="1200">
                <a:solidFill>
                  <a:schemeClr val="tx1"/>
                </a:solidFill>
                <a:effectLst/>
                <a:latin typeface="+mn-lt"/>
                <a:ea typeface="+mn-ea"/>
                <a:cs typeface="+mn-cs"/>
              </a:rPr>
              <a:t>som vi exempelvis värnar om i stadsutvecklingen i Sickla</a:t>
            </a:r>
          </a:p>
          <a:p>
            <a:pPr>
              <a:spcBef>
                <a:spcPts val="800"/>
              </a:spcBef>
            </a:pPr>
            <a:r>
              <a:rPr lang="sv-SE" sz="1200" kern="1200">
                <a:solidFill>
                  <a:schemeClr val="tx1"/>
                </a:solidFill>
                <a:effectLst/>
                <a:latin typeface="+mn-lt"/>
                <a:ea typeface="+mn-ea"/>
                <a:cs typeface="+mn-cs"/>
              </a:rPr>
              <a:t>När Nacka växer gör även idéerna och innovationerna det. </a:t>
            </a:r>
          </a:p>
          <a:p>
            <a:pPr>
              <a:spcBef>
                <a:spcPts val="800"/>
              </a:spcBef>
            </a:pPr>
            <a:r>
              <a:rPr lang="sv-SE" sz="1200" kern="1200">
                <a:solidFill>
                  <a:schemeClr val="tx1"/>
                </a:solidFill>
                <a:effectLst/>
                <a:latin typeface="+mn-lt"/>
                <a:ea typeface="+mn-ea"/>
                <a:cs typeface="+mn-cs"/>
              </a:rPr>
              <a:t>Det är smart att etablera sig i Nacka</a:t>
            </a:r>
          </a:p>
          <a:p>
            <a:pPr marL="171450" indent="-171450">
              <a:spcBef>
                <a:spcPts val="800"/>
              </a:spcBef>
              <a:buFontTx/>
              <a:buChar char="-"/>
            </a:pPr>
            <a:r>
              <a:rPr lang="sv-SE" sz="1200" kern="1200">
                <a:solidFill>
                  <a:schemeClr val="tx1"/>
                </a:solidFill>
                <a:effectLst/>
                <a:latin typeface="+mn-lt"/>
                <a:ea typeface="+mn-ea"/>
                <a:cs typeface="+mn-cs"/>
              </a:rPr>
              <a:t>Klimatsmart, nära till allt</a:t>
            </a:r>
          </a:p>
          <a:p>
            <a:pPr marL="171450" indent="-171450">
              <a:spcBef>
                <a:spcPts val="800"/>
              </a:spcBef>
              <a:buFontTx/>
              <a:buChar char="-"/>
            </a:pPr>
            <a:r>
              <a:rPr lang="sv-SE" sz="1200" kern="1200">
                <a:solidFill>
                  <a:schemeClr val="tx1"/>
                </a:solidFill>
                <a:effectLst/>
                <a:latin typeface="+mn-lt"/>
                <a:ea typeface="+mn-ea"/>
                <a:cs typeface="+mn-cs"/>
              </a:rPr>
              <a:t>Inga stora kontorskomplex, kontoren kommer skapas efter behoven</a:t>
            </a:r>
          </a:p>
          <a:p>
            <a:pPr marL="171450" indent="-171450">
              <a:spcBef>
                <a:spcPts val="800"/>
              </a:spcBef>
              <a:buFontTx/>
              <a:buChar char="-"/>
            </a:pPr>
            <a:r>
              <a:rPr lang="sv-SE" sz="1200" kern="1200">
                <a:solidFill>
                  <a:schemeClr val="tx1"/>
                </a:solidFill>
                <a:effectLst/>
                <a:latin typeface="+mn-lt"/>
                <a:ea typeface="+mn-ea"/>
                <a:cs typeface="+mn-cs"/>
              </a:rPr>
              <a:t>Bästa förutsättningar för etablering</a:t>
            </a:r>
          </a:p>
          <a:p>
            <a:pPr>
              <a:spcBef>
                <a:spcPts val="800"/>
              </a:spcBef>
            </a:pPr>
            <a:endParaRPr lang="sv-SE" b="1"/>
          </a:p>
          <a:p>
            <a:pPr>
              <a:spcBef>
                <a:spcPts val="800"/>
              </a:spcBef>
            </a:pPr>
            <a:r>
              <a:rPr lang="sv-SE" b="1"/>
              <a:t>Snabba fakta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t>1004 nya företag 2020 (Nacka är på 5;e plats i Sverige)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t>Fram till 2030 ska det skapas drygt nya 15 000 arbetsplatser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t>Bland de högsta NKI-värdena myndighetsservice till företag i landet (NKI 79)</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a:p>
          <a:p>
            <a:pPr marL="342900" indent="-342900">
              <a:buFont typeface="Arial" panose="020B0604020202020204" pitchFamily="34" charset="0"/>
              <a:buChar char="•"/>
            </a:pPr>
            <a:endParaRPr lang="sv-SE"/>
          </a:p>
          <a:p>
            <a:pPr marL="342900" indent="-342900">
              <a:buFont typeface="Arial" panose="020B0604020202020204" pitchFamily="34" charset="0"/>
              <a:buChar char="•"/>
            </a:pPr>
            <a:r>
              <a:rPr lang="sv-SE"/>
              <a:t>Det finns 15 749 företag/10 038 AB (UC, sep 2021)</a:t>
            </a:r>
          </a:p>
          <a:p>
            <a:pPr marL="342900" indent="-342900">
              <a:buFont typeface="Arial" panose="020B0604020202020204" pitchFamily="34" charset="0"/>
              <a:buChar char="•"/>
            </a:pPr>
            <a:r>
              <a:rPr lang="sv-SE"/>
              <a:t>Det finns 36 054 arbetsplatser (SCB, 2021)</a:t>
            </a:r>
          </a:p>
          <a:p>
            <a:pPr marL="342900" indent="-342900">
              <a:buFont typeface="Arial" panose="020B0604020202020204" pitchFamily="34" charset="0"/>
              <a:buChar char="•"/>
            </a:pPr>
            <a:r>
              <a:rPr lang="sv-SE"/>
              <a:t>Flest företag inom privat service i hela Sverige</a:t>
            </a:r>
          </a:p>
          <a:p>
            <a:pPr marL="342900" indent="-342900">
              <a:buFont typeface="Arial" panose="020B0604020202020204" pitchFamily="34" charset="0"/>
              <a:buChar char="•"/>
            </a:pPr>
            <a:r>
              <a:rPr lang="sv-SE"/>
              <a:t>Kontorsfrågan lever även efter pandemin, primärt i Sickla</a:t>
            </a:r>
          </a:p>
          <a:p>
            <a:pPr marL="342000" lvl="0" indent="-342000">
              <a:buFont typeface="Arial" panose="020B0604020202020204" pitchFamily="34" charset="0"/>
              <a:buChar char="•"/>
            </a:pPr>
            <a:r>
              <a:rPr lang="sv-SE" i="1"/>
              <a:t>Största branscherna: företagstjänster och service (konsult), bygg, hälsa</a:t>
            </a:r>
            <a:endParaRPr lang="sv-SE"/>
          </a:p>
          <a:p>
            <a:pPr marL="342000" lvl="0" indent="-342000">
              <a:buFont typeface="Arial" panose="020B0604020202020204" pitchFamily="34" charset="0"/>
              <a:buChar char="•"/>
            </a:pPr>
            <a:r>
              <a:rPr lang="sv-SE" i="1"/>
              <a:t>31 etableringsförfrågningar</a:t>
            </a:r>
            <a:endParaRPr lang="sv-SE"/>
          </a:p>
          <a:p>
            <a:pPr marL="342000" lvl="0" indent="-342000">
              <a:buFont typeface="Arial" panose="020B0604020202020204" pitchFamily="34" charset="0"/>
              <a:buChar char="•"/>
            </a:pPr>
            <a:r>
              <a:rPr lang="sv-SE" i="1"/>
              <a:t>Ett av Europas största modekluster (Stockholm Fashion </a:t>
            </a:r>
            <a:r>
              <a:rPr lang="sv-SE" i="1" err="1"/>
              <a:t>District</a:t>
            </a:r>
            <a:r>
              <a:rPr lang="sv-SE" i="1"/>
              <a:t>)</a:t>
            </a:r>
            <a:endParaRPr lang="sv-SE"/>
          </a:p>
          <a:p>
            <a:pPr marL="342000" lvl="0" indent="-342000">
              <a:buFont typeface="Arial" panose="020B0604020202020204" pitchFamily="34" charset="0"/>
              <a:buChar char="•"/>
            </a:pPr>
            <a:r>
              <a:rPr lang="sv-SE" i="1"/>
              <a:t>Sveriges största privata filmkluster (Independent studios)</a:t>
            </a:r>
            <a:endParaRPr lang="sv-SE"/>
          </a:p>
          <a:p>
            <a:pPr marL="342000" lvl="0" indent="-342000">
              <a:buFont typeface="Arial" panose="020B0604020202020204" pitchFamily="34" charset="0"/>
              <a:buChar char="•"/>
            </a:pPr>
            <a:r>
              <a:rPr lang="sv-SE" i="1"/>
              <a:t>Mycket hög koncentration av co-</a:t>
            </a:r>
            <a:r>
              <a:rPr lang="sv-SE" i="1" err="1"/>
              <a:t>working</a:t>
            </a:r>
            <a:r>
              <a:rPr lang="sv-SE" i="1"/>
              <a:t> (olika varianter av kontorshotell), primärt på västra </a:t>
            </a:r>
            <a:r>
              <a:rPr lang="sv-SE" i="1" err="1"/>
              <a:t>Sicklaön</a:t>
            </a:r>
            <a:r>
              <a:rPr lang="sv-SE" i="1"/>
              <a:t>.</a:t>
            </a:r>
            <a:endParaRPr lang="sv-SE"/>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887475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Skola och livslångt lärande</a:t>
            </a:r>
          </a:p>
          <a:p>
            <a:r>
              <a:rPr lang="sv-SE" b="0"/>
              <a:t>Nacka ska fortsätta vara en av landets bästa skolkommuner! </a:t>
            </a:r>
          </a:p>
          <a:p>
            <a:endParaRPr lang="sv-SE" b="0"/>
          </a:p>
          <a:p>
            <a:r>
              <a:rPr lang="sv-SE" b="0"/>
              <a:t>Det finns en </a:t>
            </a:r>
            <a:r>
              <a:rPr lang="sv-SE" b="1"/>
              <a:t>mångfald av aktörer</a:t>
            </a:r>
          </a:p>
          <a:p>
            <a:r>
              <a:rPr lang="sv-SE" b="1"/>
              <a:t>Förskolor</a:t>
            </a:r>
            <a:r>
              <a:rPr lang="sv-SE" b="0"/>
              <a:t> – 35% kommunala, 65% fristående aktörer och föräldrakooperativ</a:t>
            </a:r>
          </a:p>
          <a:p>
            <a:r>
              <a:rPr lang="sv-SE" b="1"/>
              <a:t>Grundskolor</a:t>
            </a:r>
            <a:r>
              <a:rPr lang="sv-SE" b="0"/>
              <a:t> – ca hälften är kommunala, hälften fristående aktörer</a:t>
            </a:r>
          </a:p>
          <a:p>
            <a:endParaRPr lang="sv-SE"/>
          </a:p>
          <a:p>
            <a:r>
              <a:rPr lang="sv-SE" b="1" err="1"/>
              <a:t>EdTest</a:t>
            </a:r>
            <a:r>
              <a:rPr lang="sv-SE" b="1"/>
              <a:t> – </a:t>
            </a:r>
            <a:r>
              <a:rPr lang="sv-SE" sz="1200" b="0" i="0" kern="1200">
                <a:solidFill>
                  <a:schemeClr val="tx1"/>
                </a:solidFill>
                <a:effectLst/>
                <a:latin typeface="+mn-lt"/>
                <a:ea typeface="+mn-ea"/>
                <a:cs typeface="+mn-cs"/>
              </a:rPr>
              <a:t>stärka lärares digitala kompetens så att de kan ställa tydliga krav på produkter och tjänster för lärande. </a:t>
            </a:r>
          </a:p>
          <a:p>
            <a:r>
              <a:rPr lang="sv-SE" sz="1200" b="0" i="0" kern="1200">
                <a:solidFill>
                  <a:schemeClr val="tx1"/>
                </a:solidFill>
                <a:effectLst/>
                <a:latin typeface="+mn-lt"/>
                <a:ea typeface="+mn-ea"/>
                <a:cs typeface="+mn-cs"/>
              </a:rPr>
              <a:t>Genom att låta lärare, elever och </a:t>
            </a:r>
            <a:r>
              <a:rPr lang="sv-SE" sz="1200" b="0" i="0" kern="1200" err="1">
                <a:solidFill>
                  <a:schemeClr val="tx1"/>
                </a:solidFill>
                <a:effectLst/>
                <a:latin typeface="+mn-lt"/>
                <a:ea typeface="+mn-ea"/>
                <a:cs typeface="+mn-cs"/>
              </a:rPr>
              <a:t>tech</a:t>
            </a:r>
            <a:r>
              <a:rPr lang="sv-SE" sz="1200" b="0" i="0" kern="1200">
                <a:solidFill>
                  <a:schemeClr val="tx1"/>
                </a:solidFill>
                <a:effectLst/>
                <a:latin typeface="+mn-lt"/>
                <a:ea typeface="+mn-ea"/>
                <a:cs typeface="+mn-cs"/>
              </a:rPr>
              <a:t>-utvecklare jobba tillsammans med tester bidrar det till en bättre utveckling och användning av digitala läromedel.</a:t>
            </a:r>
            <a:endParaRPr lang="sv-SE" b="0"/>
          </a:p>
          <a:p>
            <a:r>
              <a:rPr lang="sv-SE" b="1"/>
              <a:t>VERCITY - </a:t>
            </a:r>
            <a:r>
              <a:rPr lang="sv-SE" sz="1200" b="0" i="0" kern="1200">
                <a:solidFill>
                  <a:schemeClr val="tx1"/>
                </a:solidFill>
                <a:effectLst/>
                <a:latin typeface="+mn-lt"/>
                <a:ea typeface="+mn-ea"/>
                <a:cs typeface="+mn-cs"/>
              </a:rPr>
              <a:t>en framtida plats för lärande i Nacka. Varumärket </a:t>
            </a:r>
            <a:r>
              <a:rPr lang="sv-SE" sz="1200" b="0" i="0" kern="1200" err="1">
                <a:solidFill>
                  <a:schemeClr val="tx1"/>
                </a:solidFill>
                <a:effectLst/>
                <a:latin typeface="+mn-lt"/>
                <a:ea typeface="+mn-ea"/>
                <a:cs typeface="+mn-cs"/>
              </a:rPr>
              <a:t>Vercity</a:t>
            </a:r>
            <a:r>
              <a:rPr lang="sv-SE" sz="1200" b="0" i="0" kern="1200">
                <a:solidFill>
                  <a:schemeClr val="tx1"/>
                </a:solidFill>
                <a:effectLst/>
                <a:latin typeface="+mn-lt"/>
                <a:ea typeface="+mn-ea"/>
                <a:cs typeface="+mn-cs"/>
              </a:rPr>
              <a:t> ägs av Nacka kommun och rymmer begreppen </a:t>
            </a:r>
            <a:r>
              <a:rPr lang="sv-SE" sz="1200" b="0" i="0" kern="1200" err="1">
                <a:solidFill>
                  <a:schemeClr val="tx1"/>
                </a:solidFill>
                <a:effectLst/>
                <a:latin typeface="+mn-lt"/>
                <a:ea typeface="+mn-ea"/>
                <a:cs typeface="+mn-cs"/>
              </a:rPr>
              <a:t>Diversity</a:t>
            </a:r>
            <a:r>
              <a:rPr lang="sv-SE" sz="1200" b="0" i="0" kern="1200">
                <a:solidFill>
                  <a:schemeClr val="tx1"/>
                </a:solidFill>
                <a:effectLst/>
                <a:latin typeface="+mn-lt"/>
                <a:ea typeface="+mn-ea"/>
                <a:cs typeface="+mn-cs"/>
              </a:rPr>
              <a:t> (mångfald), City (stad) och University (universitet).</a:t>
            </a:r>
            <a:endParaRPr lang="sv-SE" b="1"/>
          </a:p>
          <a:p>
            <a:endParaRPr lang="sv-SE"/>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88DA3-5DB5-423B-869F-710A2F573C74}" type="slidenum">
              <a:rPr kumimoji="0" lang="en-GB" sz="1200" b="0" i="0" u="none" strike="noStrike" kern="1200" cap="none" spc="0" normalizeH="0" baseline="0" noProof="0" smtClean="0">
                <a:ln>
                  <a:noFill/>
                </a:ln>
                <a:solidFill>
                  <a:prstClr val="black"/>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672402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i="0" kern="1200">
                <a:solidFill>
                  <a:schemeClr val="tx1"/>
                </a:solidFill>
                <a:effectLst/>
                <a:latin typeface="+mn-lt"/>
                <a:ea typeface="+mn-ea"/>
                <a:cs typeface="+mn-cs"/>
              </a:rPr>
              <a:t>Den nationella rapporten Öppna Jämförelser, som genomförs av Sveriges Kommuner och Regioner, SKR, rankar Nackas grundskolor högt. </a:t>
            </a:r>
          </a:p>
          <a:p>
            <a:r>
              <a:rPr lang="sv-SE" sz="1200" i="0" kern="1200">
                <a:solidFill>
                  <a:schemeClr val="tx1"/>
                </a:solidFill>
                <a:effectLst/>
                <a:latin typeface="+mn-lt"/>
                <a:ea typeface="+mn-ea"/>
                <a:cs typeface="+mn-cs"/>
              </a:rPr>
              <a:t>Nacka är tillsammans med Lidingö de enda kommunerna som har varit bland de 20 främsta sedan 2009 då SKR började redovisa ett sammanvägt resultat. </a:t>
            </a:r>
            <a:r>
              <a:rPr lang="sv-SE" i="0">
                <a:effectLst/>
              </a:rPr>
              <a:t> </a:t>
            </a:r>
            <a:endParaRPr lang="sv-SE" i="0"/>
          </a:p>
          <a:p>
            <a:endParaRPr lang="sv-SE"/>
          </a:p>
          <a:p>
            <a:endParaRPr lang="sv-SE"/>
          </a:p>
        </p:txBody>
      </p:sp>
      <p:sp>
        <p:nvSpPr>
          <p:cNvPr id="4" name="Platshållare för bildnummer 3"/>
          <p:cNvSpPr>
            <a:spLocks noGrp="1"/>
          </p:cNvSpPr>
          <p:nvPr>
            <p:ph type="sldNum" sz="quarter" idx="5"/>
          </p:nvPr>
        </p:nvSpPr>
        <p:spPr/>
        <p:txBody>
          <a:bodyPr/>
          <a:lstStyle/>
          <a:p>
            <a:fld id="{7C088DA3-5DB5-423B-869F-710A2F573C74}" type="slidenum">
              <a:rPr lang="en-GB" smtClean="0"/>
              <a:t>10</a:t>
            </a:fld>
            <a:endParaRPr lang="en-GB"/>
          </a:p>
        </p:txBody>
      </p:sp>
    </p:spTree>
    <p:extLst>
      <p:ext uri="{BB962C8B-B14F-4D97-AF65-F5344CB8AC3E}">
        <p14:creationId xmlns:p14="http://schemas.microsoft.com/office/powerpoint/2010/main" val="75844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C088DA3-5DB5-423B-869F-710A2F573C74}" type="slidenum">
              <a:rPr lang="en-GB" smtClean="0"/>
              <a:t>11</a:t>
            </a:fld>
            <a:endParaRPr lang="en-GB"/>
          </a:p>
        </p:txBody>
      </p:sp>
    </p:spTree>
    <p:extLst>
      <p:ext uri="{BB962C8B-B14F-4D97-AF65-F5344CB8AC3E}">
        <p14:creationId xmlns:p14="http://schemas.microsoft.com/office/powerpoint/2010/main" val="1402816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kern="1200">
                <a:solidFill>
                  <a:schemeClr val="tx1"/>
                </a:solidFill>
                <a:effectLst/>
                <a:latin typeface="+mn-lt"/>
                <a:ea typeface="+mn-ea"/>
                <a:cs typeface="+mn-cs"/>
              </a:rPr>
              <a:t>Nackaborna har länets kortaste medelavstånd till närmaste skyddade naturområde, 600 meter.</a:t>
            </a:r>
          </a:p>
          <a:p>
            <a:r>
              <a:rPr lang="sv-SE" sz="1200" i="0" kern="1200">
                <a:solidFill>
                  <a:schemeClr val="tx1"/>
                </a:solidFill>
                <a:effectLst/>
                <a:latin typeface="+mn-lt"/>
                <a:ea typeface="+mn-ea"/>
                <a:cs typeface="+mn-cs"/>
              </a:rPr>
              <a:t>Rent vatten, frisk luft, ett rikt växt- och djurliv och en god bebyggd miljö kännetecknar Nackas miljöambitioner och bidrar till Nackabornas positiva upplevelse av livskvaliteten. </a:t>
            </a:r>
          </a:p>
        </p:txBody>
      </p:sp>
      <p:sp>
        <p:nvSpPr>
          <p:cNvPr id="4" name="Platshållare för bildnummer 3"/>
          <p:cNvSpPr>
            <a:spLocks noGrp="1"/>
          </p:cNvSpPr>
          <p:nvPr>
            <p:ph type="sldNum" sz="quarter" idx="5"/>
          </p:nvPr>
        </p:nvSpPr>
        <p:spPr/>
        <p:txBody>
          <a:bodyPr/>
          <a:lstStyle/>
          <a:p>
            <a:fld id="{7C088DA3-5DB5-423B-869F-710A2F573C74}" type="slidenum">
              <a:rPr lang="en-GB" smtClean="0"/>
              <a:t>12</a:t>
            </a:fld>
            <a:endParaRPr lang="en-GB"/>
          </a:p>
        </p:txBody>
      </p:sp>
    </p:spTree>
    <p:extLst>
      <p:ext uri="{BB962C8B-B14F-4D97-AF65-F5344CB8AC3E}">
        <p14:creationId xmlns:p14="http://schemas.microsoft.com/office/powerpoint/2010/main" val="28472527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Master" Target="../slideMasters/slideMaster4.xml"/><Relationship Id="rId4" Type="http://schemas.openxmlformats.org/officeDocument/2006/relationships/image" Target="../media/image45.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jpeg"/><Relationship Id="rId1" Type="http://schemas.openxmlformats.org/officeDocument/2006/relationships/slideMaster" Target="../slideMasters/slideMaster5.xml"/><Relationship Id="rId4" Type="http://schemas.openxmlformats.org/officeDocument/2006/relationships/image" Target="../media/image45.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4.jpeg"/><Relationship Id="rId1" Type="http://schemas.openxmlformats.org/officeDocument/2006/relationships/slideMaster" Target="../slideMasters/slideMaster5.xml"/><Relationship Id="rId4" Type="http://schemas.openxmlformats.org/officeDocument/2006/relationships/image" Target="../media/image45.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jpeg"/><Relationship Id="rId1" Type="http://schemas.openxmlformats.org/officeDocument/2006/relationships/slideMaster" Target="../slideMasters/slideMaster5.xml"/><Relationship Id="rId4" Type="http://schemas.openxmlformats.org/officeDocument/2006/relationships/image" Target="../media/image45.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6.jpeg"/><Relationship Id="rId1" Type="http://schemas.openxmlformats.org/officeDocument/2006/relationships/slideMaster" Target="../slideMasters/slideMaster5.xml"/><Relationship Id="rId4" Type="http://schemas.openxmlformats.org/officeDocument/2006/relationships/image" Target="../media/image45.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eg"/><Relationship Id="rId1" Type="http://schemas.openxmlformats.org/officeDocument/2006/relationships/slideMaster" Target="../slideMasters/slideMaster5.xml"/><Relationship Id="rId4" Type="http://schemas.openxmlformats.org/officeDocument/2006/relationships/image" Target="../media/image45.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jpeg"/><Relationship Id="rId1" Type="http://schemas.openxmlformats.org/officeDocument/2006/relationships/slideMaster" Target="../slideMasters/slideMaster5.xml"/><Relationship Id="rId4" Type="http://schemas.openxmlformats.org/officeDocument/2006/relationships/image" Target="../media/image45.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8.jpeg"/><Relationship Id="rId1" Type="http://schemas.openxmlformats.org/officeDocument/2006/relationships/slideMaster" Target="../slideMasters/slideMaster5.xml"/><Relationship Id="rId4" Type="http://schemas.openxmlformats.org/officeDocument/2006/relationships/image" Target="../media/image45.sv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jpeg"/><Relationship Id="rId1" Type="http://schemas.openxmlformats.org/officeDocument/2006/relationships/slideMaster" Target="../slideMasters/slideMaster5.xml"/><Relationship Id="rId4" Type="http://schemas.openxmlformats.org/officeDocument/2006/relationships/image" Target="../media/image4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jpeg"/><Relationship Id="rId1" Type="http://schemas.openxmlformats.org/officeDocument/2006/relationships/slideMaster" Target="../slideMasters/slideMaster5.xml"/><Relationship Id="rId4" Type="http://schemas.openxmlformats.org/officeDocument/2006/relationships/image" Target="../media/image45.sv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Master" Target="../slideMasters/slideMaster5.xml"/><Relationship Id="rId4" Type="http://schemas.openxmlformats.org/officeDocument/2006/relationships/image" Target="../media/image45.sv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jpeg"/><Relationship Id="rId1" Type="http://schemas.openxmlformats.org/officeDocument/2006/relationships/slideMaster" Target="../slideMasters/slideMaster5.xml"/><Relationship Id="rId4" Type="http://schemas.openxmlformats.org/officeDocument/2006/relationships/image" Target="../media/image45.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9.jpeg"/><Relationship Id="rId1" Type="http://schemas.openxmlformats.org/officeDocument/2006/relationships/slideMaster" Target="../slideMasters/slideMaster5.xml"/><Relationship Id="rId4" Type="http://schemas.openxmlformats.org/officeDocument/2006/relationships/image" Target="../media/image45.sv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0.jpeg"/><Relationship Id="rId1" Type="http://schemas.openxmlformats.org/officeDocument/2006/relationships/slideMaster" Target="../slideMasters/slideMaster5.xml"/><Relationship Id="rId4" Type="http://schemas.openxmlformats.org/officeDocument/2006/relationships/image" Target="../media/image45.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Master" Target="../slideMasters/slideMaster5.xml"/><Relationship Id="rId4" Type="http://schemas.openxmlformats.org/officeDocument/2006/relationships/image" Target="../media/image45.sv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jpe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jpe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4.jpe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jpe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6.jpe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e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jpe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8.jpe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jpe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jpe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jpe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9.jpe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0.jpe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45.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jpeg"/><Relationship Id="rId1" Type="http://schemas.openxmlformats.org/officeDocument/2006/relationships/slideMaster" Target="../slideMasters/slideMaster4.xml"/><Relationship Id="rId4" Type="http://schemas.openxmlformats.org/officeDocument/2006/relationships/image" Target="../media/image45.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4.jpeg"/><Relationship Id="rId1" Type="http://schemas.openxmlformats.org/officeDocument/2006/relationships/slideMaster" Target="../slideMasters/slideMaster4.xml"/><Relationship Id="rId4" Type="http://schemas.openxmlformats.org/officeDocument/2006/relationships/image" Target="../media/image45.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jpeg"/><Relationship Id="rId1" Type="http://schemas.openxmlformats.org/officeDocument/2006/relationships/slideMaster" Target="../slideMasters/slideMaster4.xml"/><Relationship Id="rId4" Type="http://schemas.openxmlformats.org/officeDocument/2006/relationships/image" Target="../media/image45.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6.jpeg"/><Relationship Id="rId1" Type="http://schemas.openxmlformats.org/officeDocument/2006/relationships/slideMaster" Target="../slideMasters/slideMaster4.xml"/><Relationship Id="rId4" Type="http://schemas.openxmlformats.org/officeDocument/2006/relationships/image" Target="../media/image45.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jpeg"/><Relationship Id="rId1" Type="http://schemas.openxmlformats.org/officeDocument/2006/relationships/slideMaster" Target="../slideMasters/slideMaster4.xml"/><Relationship Id="rId4" Type="http://schemas.openxmlformats.org/officeDocument/2006/relationships/image" Target="../media/image45.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jpeg"/><Relationship Id="rId1" Type="http://schemas.openxmlformats.org/officeDocument/2006/relationships/slideMaster" Target="../slideMasters/slideMaster4.xml"/><Relationship Id="rId4" Type="http://schemas.openxmlformats.org/officeDocument/2006/relationships/image" Target="../media/image45.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8.jpeg"/><Relationship Id="rId1" Type="http://schemas.openxmlformats.org/officeDocument/2006/relationships/slideMaster" Target="../slideMasters/slideMaster4.xml"/><Relationship Id="rId4" Type="http://schemas.openxmlformats.org/officeDocument/2006/relationships/image" Target="../media/image4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jpeg"/><Relationship Id="rId1" Type="http://schemas.openxmlformats.org/officeDocument/2006/relationships/slideMaster" Target="../slideMasters/slideMaster4.xml"/><Relationship Id="rId4" Type="http://schemas.openxmlformats.org/officeDocument/2006/relationships/image" Target="../media/image45.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jpeg"/><Relationship Id="rId1" Type="http://schemas.openxmlformats.org/officeDocument/2006/relationships/slideMaster" Target="../slideMasters/slideMaster4.xml"/><Relationship Id="rId4" Type="http://schemas.openxmlformats.org/officeDocument/2006/relationships/image" Target="../media/image45.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Master" Target="../slideMasters/slideMaster4.xml"/><Relationship Id="rId4" Type="http://schemas.openxmlformats.org/officeDocument/2006/relationships/image" Target="../media/image45.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jpeg"/><Relationship Id="rId1" Type="http://schemas.openxmlformats.org/officeDocument/2006/relationships/slideMaster" Target="../slideMasters/slideMaster4.xml"/><Relationship Id="rId4" Type="http://schemas.openxmlformats.org/officeDocument/2006/relationships/image" Target="../media/image45.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9.jpeg"/><Relationship Id="rId1" Type="http://schemas.openxmlformats.org/officeDocument/2006/relationships/slideMaster" Target="../slideMasters/slideMaster4.xml"/><Relationship Id="rId4" Type="http://schemas.openxmlformats.org/officeDocument/2006/relationships/image" Target="../media/image45.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0.jpeg"/><Relationship Id="rId1" Type="http://schemas.openxmlformats.org/officeDocument/2006/relationships/slideMaster" Target="../slideMasters/slideMaster4.xml"/><Relationship Id="rId4" Type="http://schemas.openxmlformats.org/officeDocument/2006/relationships/image" Target="../media/image45.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 sida">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30B7B66-9336-4608-9AB2-B7BCCE02D3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object 3">
            <a:extLst>
              <a:ext uri="{FF2B5EF4-FFF2-40B4-BE49-F238E27FC236}">
                <a16:creationId xmlns:a16="http://schemas.microsoft.com/office/drawing/2014/main" id="{3A29EF15-48C1-41E1-A5A8-B4A9F0F49DF4}"/>
              </a:ext>
            </a:extLst>
          </p:cNvPr>
          <p:cNvSpPr txBox="1"/>
          <p:nvPr userDrawn="1"/>
        </p:nvSpPr>
        <p:spPr>
          <a:xfrm>
            <a:off x="745067" y="3954430"/>
            <a:ext cx="5909672" cy="1032761"/>
          </a:xfrm>
          <a:prstGeom prst="rect">
            <a:avLst/>
          </a:prstGeom>
        </p:spPr>
        <p:txBody>
          <a:bodyPr vert="horz" wrap="square" lIns="0" tIns="16933" rIns="0" bIns="0" rtlCol="0">
            <a:spAutoFit/>
          </a:bodyPr>
          <a:lstStyle/>
          <a:p>
            <a:pPr marL="16933">
              <a:lnSpc>
                <a:spcPct val="100000"/>
              </a:lnSpc>
              <a:spcBef>
                <a:spcPts val="133"/>
              </a:spcBef>
            </a:pPr>
            <a:r>
              <a:rPr sz="6600" spc="400">
                <a:solidFill>
                  <a:srgbClr val="FFFFFF"/>
                </a:solidFill>
                <a:latin typeface="Gill Sans MT" charset="0"/>
                <a:ea typeface="Gill Sans MT" charset="0"/>
                <a:cs typeface="Gill Sans MT" charset="0"/>
              </a:rPr>
              <a:t>VÄLKOMMEN</a:t>
            </a:r>
            <a:r>
              <a:rPr lang="sv-SE" sz="6600" spc="400">
                <a:solidFill>
                  <a:srgbClr val="FFFFFF"/>
                </a:solidFill>
                <a:latin typeface="Gill Sans MT" charset="0"/>
                <a:ea typeface="Gill Sans MT" charset="0"/>
                <a:cs typeface="Gill Sans MT" charset="0"/>
              </a:rPr>
              <a:t>!</a:t>
            </a:r>
            <a:endParaRPr sz="6600" spc="400">
              <a:latin typeface="Gill Sans MT" charset="0"/>
              <a:ea typeface="Gill Sans MT" charset="0"/>
              <a:cs typeface="Gill Sans MT" charset="0"/>
            </a:endParaRPr>
          </a:p>
        </p:txBody>
      </p:sp>
      <p:pic>
        <p:nvPicPr>
          <p:cNvPr id="8" name="Bildobjekt 6">
            <a:extLst>
              <a:ext uri="{FF2B5EF4-FFF2-40B4-BE49-F238E27FC236}">
                <a16:creationId xmlns:a16="http://schemas.microsoft.com/office/drawing/2014/main" id="{91F62DA1-75FE-4109-803B-090E615DDC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058992816"/>
      </p:ext>
    </p:extLst>
  </p:cSld>
  <p:clrMapOvr>
    <a:masterClrMapping/>
  </p:clrMapOvr>
  <p:transition spd="slow" advClick="0" advTm="700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ästa cykelkommunen">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540D5FB7-3761-49FF-B755-AA09FE629A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9"/>
            <a:ext cx="12192000" cy="6857999"/>
          </a:xfrm>
          <a:prstGeom prst="rect">
            <a:avLst/>
          </a:prstGeom>
        </p:spPr>
      </p:pic>
      <p:sp>
        <p:nvSpPr>
          <p:cNvPr id="8" name="object 4">
            <a:extLst>
              <a:ext uri="{FF2B5EF4-FFF2-40B4-BE49-F238E27FC236}">
                <a16:creationId xmlns:a16="http://schemas.microsoft.com/office/drawing/2014/main" id="{9754B65E-6E5B-4E4F-8ECB-CB90DEB3FE41}"/>
              </a:ext>
            </a:extLst>
          </p:cNvPr>
          <p:cNvSpPr txBox="1">
            <a:spLocks/>
          </p:cNvSpPr>
          <p:nvPr userDrawn="1"/>
        </p:nvSpPr>
        <p:spPr>
          <a:xfrm>
            <a:off x="657203" y="402754"/>
            <a:ext cx="11276135" cy="878873"/>
          </a:xfrm>
          <a:prstGeom prst="rect">
            <a:avLst/>
          </a:prstGeom>
          <a:effectLst>
            <a:outerShdw blurRad="254000" dist="76200" dir="2700000" algn="tl" rotWithShape="0">
              <a:prstClr val="black">
                <a:alpha val="80000"/>
              </a:prstClr>
            </a:outerShdw>
          </a:effectLst>
        </p:spPr>
        <p:txBody>
          <a:bodyPr vert="horz" wrap="square" lIns="0" tIns="16933" rIns="0" bIns="0" rtlCol="0">
            <a:spAutoFit/>
          </a:bodyPr>
          <a:lstStyle>
            <a:lvl1pPr>
              <a:defRPr>
                <a:latin typeface="+mj-lt"/>
                <a:ea typeface="+mj-ea"/>
                <a:cs typeface="+mj-cs"/>
              </a:defRPr>
            </a:lvl1pPr>
          </a:lstStyle>
          <a:p>
            <a:r>
              <a:rPr lang="sv-SE" sz="5600" b="1">
                <a:solidFill>
                  <a:schemeClr val="bg1"/>
                </a:solidFill>
              </a:rPr>
              <a:t>CYKELVÄNLIG</a:t>
            </a:r>
            <a:r>
              <a:rPr lang="sv-SE" sz="5600">
                <a:solidFill>
                  <a:schemeClr val="bg1"/>
                </a:solidFill>
              </a:rPr>
              <a:t> KOMMUN I TOPP</a:t>
            </a:r>
            <a:endParaRPr lang="sv-SE" sz="5600" b="1">
              <a:solidFill>
                <a:schemeClr val="bg1"/>
              </a:solidFill>
              <a:latin typeface="Gill Sans MT" charset="0"/>
              <a:ea typeface="Gill Sans MT" charset="0"/>
              <a:cs typeface="Gill Sans MT" charset="0"/>
            </a:endParaRPr>
          </a:p>
        </p:txBody>
      </p:sp>
      <p:pic>
        <p:nvPicPr>
          <p:cNvPr id="9" name="Bildobjekt 6">
            <a:extLst>
              <a:ext uri="{FF2B5EF4-FFF2-40B4-BE49-F238E27FC236}">
                <a16:creationId xmlns:a16="http://schemas.microsoft.com/office/drawing/2014/main" id="{1B7E1678-BCE8-4FBD-ADD4-7E25270C8C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
        <p:nvSpPr>
          <p:cNvPr id="10" name="Platshållare för text 5">
            <a:extLst>
              <a:ext uri="{FF2B5EF4-FFF2-40B4-BE49-F238E27FC236}">
                <a16:creationId xmlns:a16="http://schemas.microsoft.com/office/drawing/2014/main" id="{1DB5B5BB-033B-403A-9A25-8F76A45DCEF4}"/>
              </a:ext>
            </a:extLst>
          </p:cNvPr>
          <p:cNvSpPr txBox="1">
            <a:spLocks/>
          </p:cNvSpPr>
          <p:nvPr userDrawn="1"/>
        </p:nvSpPr>
        <p:spPr>
          <a:xfrm>
            <a:off x="639794" y="4013897"/>
            <a:ext cx="5525876" cy="284410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lang="sv-SE" sz="2800" b="1" kern="1200" dirty="0">
                <a:solidFill>
                  <a:schemeClr val="bg1"/>
                </a:solidFill>
                <a:effectLst>
                  <a:outerShdw blurRad="558800" dist="50800" dir="5400000" algn="ctr" rotWithShape="0">
                    <a:schemeClr val="tx1">
                      <a:alpha val="60000"/>
                    </a:schemeClr>
                  </a:outerShdw>
                </a:effectLst>
                <a:latin typeface="+mj-lt"/>
                <a:ea typeface="+mn-ea"/>
                <a:cs typeface="+mn-cs"/>
              </a:defRPr>
            </a:lvl1pPr>
            <a:lvl2pPr marL="792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44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26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512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800" b="1" kern="1200">
                <a:solidFill>
                  <a:schemeClr val="bg1"/>
                </a:solidFill>
                <a:effectLst/>
                <a:latin typeface="+mj-lt"/>
                <a:ea typeface="+mn-ea"/>
                <a:cs typeface="+mn-cs"/>
              </a:rPr>
              <a:t>Nacka placerade sig på </a:t>
            </a:r>
            <a:br>
              <a:rPr lang="sv-SE" sz="2800" b="1" kern="1200">
                <a:solidFill>
                  <a:schemeClr val="bg1"/>
                </a:solidFill>
                <a:effectLst/>
                <a:latin typeface="+mj-lt"/>
                <a:ea typeface="+mn-ea"/>
                <a:cs typeface="+mn-cs"/>
              </a:rPr>
            </a:br>
            <a:r>
              <a:rPr lang="sv-SE" sz="2800" b="1" kern="1200">
                <a:solidFill>
                  <a:schemeClr val="bg1"/>
                </a:solidFill>
                <a:effectLst/>
                <a:latin typeface="+mj-lt"/>
                <a:ea typeface="+mn-ea"/>
                <a:cs typeface="+mn-cs"/>
              </a:rPr>
              <a:t>tredje plats som cykelkommun </a:t>
            </a:r>
            <a:br>
              <a:rPr lang="sv-SE" sz="2800" b="1" kern="1200">
                <a:solidFill>
                  <a:schemeClr val="bg1"/>
                </a:solidFill>
                <a:effectLst/>
                <a:latin typeface="+mj-lt"/>
                <a:ea typeface="+mn-ea"/>
                <a:cs typeface="+mn-cs"/>
              </a:rPr>
            </a:br>
            <a:r>
              <a:rPr lang="sv-SE" sz="2800" b="1" kern="1200">
                <a:solidFill>
                  <a:schemeClr val="bg1"/>
                </a:solidFill>
                <a:effectLst/>
                <a:latin typeface="+mj-lt"/>
                <a:ea typeface="+mn-ea"/>
                <a:cs typeface="+mn-cs"/>
              </a:rPr>
              <a:t>i Cykelfrämjandets nationella mätning </a:t>
            </a:r>
            <a:r>
              <a:rPr lang="sv-SE" sz="2800" b="1" kern="1200" err="1">
                <a:solidFill>
                  <a:schemeClr val="bg1"/>
                </a:solidFill>
                <a:effectLst/>
                <a:latin typeface="+mj-lt"/>
                <a:ea typeface="+mn-ea"/>
                <a:cs typeface="+mn-cs"/>
              </a:rPr>
              <a:t>Kommunvelometern</a:t>
            </a:r>
            <a:r>
              <a:rPr lang="sv-SE" sz="2800" b="1" kern="1200">
                <a:solidFill>
                  <a:schemeClr val="bg1"/>
                </a:solidFill>
                <a:effectLst/>
                <a:latin typeface="+mj-lt"/>
                <a:ea typeface="+mn-ea"/>
                <a:cs typeface="+mn-cs"/>
              </a:rPr>
              <a:t>.</a:t>
            </a:r>
          </a:p>
        </p:txBody>
      </p:sp>
    </p:spTree>
    <p:extLst>
      <p:ext uri="{BB962C8B-B14F-4D97-AF65-F5344CB8AC3E}">
        <p14:creationId xmlns:p14="http://schemas.microsoft.com/office/powerpoint/2010/main" val="1127261299"/>
      </p:ext>
    </p:extLst>
  </p:cSld>
  <p:clrMapOvr>
    <a:masterClrMapping/>
  </p:clrMapOvr>
  <p:transition spd="slow" advClick="0" advTm="7000"/>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vart rubrik, text hel ljus bild">
    <p:bg>
      <p:bgPr>
        <a:solidFill>
          <a:srgbClr val="00ADBA">
            <a:alpha val="20000"/>
          </a:srgbClr>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p:txBody>
          <a:bodyPr>
            <a:normAutofit/>
          </a:bodyPr>
          <a:lstStyle>
            <a:lvl1pPr>
              <a:defRPr lang="sv-SE" sz="4200" kern="1200" dirty="0">
                <a:solidFill>
                  <a:schemeClr val="tx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a:p>
        </p:txBody>
      </p:sp>
      <p:pic>
        <p:nvPicPr>
          <p:cNvPr id="9" name="Bildobjekt 8">
            <a:extLst>
              <a:ext uri="{FF2B5EF4-FFF2-40B4-BE49-F238E27FC236}">
                <a16:creationId xmlns:a16="http://schemas.microsoft.com/office/drawing/2014/main" id="{8FE46B08-D3FF-4DE6-A0A7-7EE395A6E90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795729" y="5955824"/>
            <a:ext cx="2012116" cy="635953"/>
          </a:xfrm>
          <a:prstGeom prst="rect">
            <a:avLst/>
          </a:prstGeom>
        </p:spPr>
      </p:pic>
      <p:sp>
        <p:nvSpPr>
          <p:cNvPr id="3" name="Platshållare för text 2">
            <a:extLst>
              <a:ext uri="{FF2B5EF4-FFF2-40B4-BE49-F238E27FC236}">
                <a16:creationId xmlns:a16="http://schemas.microsoft.com/office/drawing/2014/main" id="{E6155EB1-40EA-4333-A5B8-5F76C366DDB7}"/>
              </a:ext>
            </a:extLst>
          </p:cNvPr>
          <p:cNvSpPr>
            <a:spLocks noGrp="1"/>
          </p:cNvSpPr>
          <p:nvPr>
            <p:ph type="body" sz="quarter" idx="18"/>
          </p:nvPr>
        </p:nvSpPr>
        <p:spPr>
          <a:xfrm>
            <a:off x="655068" y="2710340"/>
            <a:ext cx="5795514" cy="2921358"/>
          </a:xfrm>
        </p:spPr>
        <p:txBody>
          <a:bodyPr anchor="b" anchorCtr="0"/>
          <a:lstStyle>
            <a:lvl1pPr marL="180000" indent="-180000">
              <a:defRPr sz="2800" b="1">
                <a:effectLst>
                  <a:outerShdw blurRad="558800" dist="50800" dir="5400000" algn="tl">
                    <a:srgbClr val="000000">
                      <a:alpha val="60000"/>
                    </a:srgbClr>
                  </a:outerShdw>
                </a:effectLst>
              </a:defRPr>
            </a:lvl1pPr>
          </a:lstStyle>
          <a:p>
            <a:pPr lvl="0"/>
            <a:r>
              <a:rPr lang="sv-SE"/>
              <a:t>Klicka här för att ändra format på bakgrundstexten</a:t>
            </a:r>
          </a:p>
        </p:txBody>
      </p:sp>
      <p:sp>
        <p:nvSpPr>
          <p:cNvPr id="11" name="textruta 10">
            <a:extLst>
              <a:ext uri="{FF2B5EF4-FFF2-40B4-BE49-F238E27FC236}">
                <a16:creationId xmlns:a16="http://schemas.microsoft.com/office/drawing/2014/main" id="{45DCB75F-F8F9-478C-A12E-320A32C68211}"/>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spTree>
    <p:extLst>
      <p:ext uri="{BB962C8B-B14F-4D97-AF65-F5344CB8AC3E}">
        <p14:creationId xmlns:p14="http://schemas.microsoft.com/office/powerpoint/2010/main" val="979119871"/>
      </p:ext>
    </p:extLst>
  </p:cSld>
  <p:clrMapOvr>
    <a:masterClrMapping/>
  </p:clrMapOvr>
  <p:transition spd="slow" advClick="0" advTm="7000"/>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Bild, kort text/citat">
    <p:bg>
      <p:bgPr>
        <a:solidFill>
          <a:srgbClr val="00ADBA"/>
        </a:solid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C3A069D7-A832-4F5A-9DE9-18BD6C778C87}"/>
              </a:ext>
            </a:extLst>
          </p:cNvPr>
          <p:cNvSpPr>
            <a:spLocks noGrp="1"/>
          </p:cNvSpPr>
          <p:nvPr>
            <p:ph type="title" hasCustomPrompt="1"/>
          </p:nvPr>
        </p:nvSpPr>
        <p:spPr>
          <a:xfrm>
            <a:off x="639792" y="500400"/>
            <a:ext cx="5025187" cy="1777712"/>
          </a:xfrm>
        </p:spPr>
        <p:txBody>
          <a:bodyPr>
            <a:normAutofit/>
          </a:bodyPr>
          <a:lstStyle>
            <a:lvl1pPr>
              <a:defRPr lang="en-GB" sz="2800" b="1" kern="1200" cap="none" baseline="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sv-SE"/>
              <a:t>Klicka här för att lägga till större text eller citat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lvl1pPr>
              <a:defRPr>
                <a:solidFill>
                  <a:schemeClr val="bg1"/>
                </a:solidFill>
              </a:defRPr>
            </a:lvl1pPr>
          </a:lstStyle>
          <a:p>
            <a:r>
              <a:rPr lang="sv-SE"/>
              <a:t>20xx-xx-xx</a:t>
            </a:r>
            <a:endParaRPr lang="sv-SE">
              <a:solidFill>
                <a:schemeClr val="bg1"/>
              </a:solidFill>
            </a:endParaRP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endParaRPr lang="sv-SE">
              <a:solidFill>
                <a:schemeClr val="bg1"/>
              </a:solidFill>
            </a:endParaRP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sp>
        <p:nvSpPr>
          <p:cNvPr id="3" name="Platshållare för text 2">
            <a:extLst>
              <a:ext uri="{FF2B5EF4-FFF2-40B4-BE49-F238E27FC236}">
                <a16:creationId xmlns:a16="http://schemas.microsoft.com/office/drawing/2014/main" id="{93404C47-BD6D-42F6-9A2F-8075F48D10BA}"/>
              </a:ext>
            </a:extLst>
          </p:cNvPr>
          <p:cNvSpPr>
            <a:spLocks noGrp="1"/>
          </p:cNvSpPr>
          <p:nvPr>
            <p:ph type="body" sz="quarter" idx="13" hasCustomPrompt="1"/>
          </p:nvPr>
        </p:nvSpPr>
        <p:spPr>
          <a:xfrm>
            <a:off x="9796459"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
        <p:nvSpPr>
          <p:cNvPr id="8" name="textruta 7">
            <a:extLst>
              <a:ext uri="{FF2B5EF4-FFF2-40B4-BE49-F238E27FC236}">
                <a16:creationId xmlns:a16="http://schemas.microsoft.com/office/drawing/2014/main" id="{4E275C34-2FFB-40FD-9662-32DB3AFF5F80}"/>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spTree>
    <p:extLst>
      <p:ext uri="{BB962C8B-B14F-4D97-AF65-F5344CB8AC3E}">
        <p14:creationId xmlns:p14="http://schemas.microsoft.com/office/powerpoint/2010/main" val="1097942216"/>
      </p:ext>
    </p:extLst>
  </p:cSld>
  <p:clrMapOvr>
    <a:masterClrMapping/>
  </p:clrMapOvr>
  <p:transition spd="slow" advClick="0" advTm="700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Ett diagram m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1" name="Platshållare för diagram 10">
            <a:extLst>
              <a:ext uri="{FF2B5EF4-FFF2-40B4-BE49-F238E27FC236}">
                <a16:creationId xmlns:a16="http://schemas.microsoft.com/office/drawing/2014/main" id="{0C18B7AA-70C0-4E97-AF69-0847B1E91849}"/>
              </a:ext>
            </a:extLst>
          </p:cNvPr>
          <p:cNvSpPr>
            <a:spLocks noGrp="1"/>
          </p:cNvSpPr>
          <p:nvPr>
            <p:ph type="chart" sz="quarter" idx="13" hasCustomPrompt="1"/>
          </p:nvPr>
        </p:nvSpPr>
        <p:spPr>
          <a:xfrm>
            <a:off x="639763" y="1808163"/>
            <a:ext cx="7764461" cy="4160838"/>
          </a:xfrm>
        </p:spPr>
        <p:txBody>
          <a:bodyPr/>
          <a:lstStyle>
            <a:lvl1pPr marL="0" indent="0">
              <a:buFontTx/>
              <a:buNone/>
              <a:defRPr sz="1600"/>
            </a:lvl1pPr>
          </a:lstStyle>
          <a:p>
            <a:pPr lvl="0"/>
            <a:r>
              <a:rPr lang="sv-SE"/>
              <a:t>Diagram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Tree>
    <p:extLst>
      <p:ext uri="{BB962C8B-B14F-4D97-AF65-F5344CB8AC3E}">
        <p14:creationId xmlns:p14="http://schemas.microsoft.com/office/powerpoint/2010/main" val="2762994779"/>
      </p:ext>
    </p:extLst>
  </p:cSld>
  <p:clrMapOvr>
    <a:masterClrMapping/>
  </p:clrMapOvr>
  <p:transition spd="slow" advClick="0" advTm="700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vå diagram m rubrik">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ED9EF822-6A7B-4AB4-BF58-7A5EB718A1E6}"/>
              </a:ext>
            </a:extLst>
          </p:cNvPr>
          <p:cNvSpPr>
            <a:spLocks noGrp="1"/>
          </p:cNvSpPr>
          <p:nvPr>
            <p:ph type="title"/>
          </p:nvPr>
        </p:nvSpPr>
        <p:spPr>
          <a:xfrm>
            <a:off x="656003" y="706644"/>
            <a:ext cx="4295954" cy="694260"/>
          </a:xfrm>
        </p:spPr>
        <p:txBody>
          <a:bodyPr anchor="b">
            <a:normAutofit/>
          </a:bodyPr>
          <a:lstStyle>
            <a:lvl1pPr>
              <a:defRPr lang="en-GB" sz="2400" b="1" kern="1200" cap="all" baseline="0" dirty="0">
                <a:solidFill>
                  <a:schemeClr val="tx1"/>
                </a:solidFill>
                <a:latin typeface="+mj-lt"/>
                <a:ea typeface="+mn-ea"/>
                <a:cs typeface="+mn-cs"/>
              </a:defRPr>
            </a:lvl1pPr>
          </a:lstStyle>
          <a:p>
            <a:r>
              <a:rPr lang="sv-SE"/>
              <a:t>Klicka här för att ändra mall för rubrikformat</a:t>
            </a:r>
          </a:p>
        </p:txBody>
      </p:sp>
      <p:sp>
        <p:nvSpPr>
          <p:cNvPr id="5" name="Platshållare för text 4">
            <a:extLst>
              <a:ext uri="{FF2B5EF4-FFF2-40B4-BE49-F238E27FC236}">
                <a16:creationId xmlns:a16="http://schemas.microsoft.com/office/drawing/2014/main" id="{7FE0F6F0-AAB2-41C2-BCC7-8C271E8B9837}"/>
              </a:ext>
            </a:extLst>
          </p:cNvPr>
          <p:cNvSpPr>
            <a:spLocks noGrp="1"/>
          </p:cNvSpPr>
          <p:nvPr>
            <p:ph type="body" sz="quarter" idx="3" hasCustomPrompt="1"/>
          </p:nvPr>
        </p:nvSpPr>
        <p:spPr>
          <a:xfrm>
            <a:off x="5988414" y="706644"/>
            <a:ext cx="4295954" cy="694260"/>
          </a:xfrm>
        </p:spPr>
        <p:txBody>
          <a:bodyPr anchor="b">
            <a:normAutofit/>
          </a:bodyPr>
          <a:lstStyle>
            <a:lvl1pPr marL="0" indent="0">
              <a:buNone/>
              <a:defRPr sz="24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för att lägga till rubrik</a:t>
            </a:r>
          </a:p>
        </p:txBody>
      </p:sp>
      <p:sp>
        <p:nvSpPr>
          <p:cNvPr id="3" name="Platshållare för diagram 2">
            <a:extLst>
              <a:ext uri="{FF2B5EF4-FFF2-40B4-BE49-F238E27FC236}">
                <a16:creationId xmlns:a16="http://schemas.microsoft.com/office/drawing/2014/main" id="{474C87EF-BADA-4697-890E-5F1C31233CF2}"/>
              </a:ext>
            </a:extLst>
          </p:cNvPr>
          <p:cNvSpPr>
            <a:spLocks noGrp="1"/>
          </p:cNvSpPr>
          <p:nvPr>
            <p:ph type="chart" sz="quarter" idx="13" hasCustomPrompt="1"/>
          </p:nvPr>
        </p:nvSpPr>
        <p:spPr>
          <a:xfrm>
            <a:off x="656003" y="1668315"/>
            <a:ext cx="5052054" cy="368458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sv-SE"/>
              <a:t>Diagram</a:t>
            </a:r>
          </a:p>
        </p:txBody>
      </p:sp>
      <p:sp>
        <p:nvSpPr>
          <p:cNvPr id="12" name="Platshållare för diagram 11">
            <a:extLst>
              <a:ext uri="{FF2B5EF4-FFF2-40B4-BE49-F238E27FC236}">
                <a16:creationId xmlns:a16="http://schemas.microsoft.com/office/drawing/2014/main" id="{9F13C966-A51D-478E-B930-E7268FB0E0DA}"/>
              </a:ext>
            </a:extLst>
          </p:cNvPr>
          <p:cNvSpPr>
            <a:spLocks noGrp="1"/>
          </p:cNvSpPr>
          <p:nvPr>
            <p:ph type="chart" sz="quarter" idx="14" hasCustomPrompt="1"/>
          </p:nvPr>
        </p:nvSpPr>
        <p:spPr>
          <a:xfrm>
            <a:off x="5988414" y="1668316"/>
            <a:ext cx="5076934" cy="368458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Diagram</a:t>
            </a:r>
          </a:p>
        </p:txBody>
      </p:sp>
      <p:sp>
        <p:nvSpPr>
          <p:cNvPr id="7" name="Platshållare för datum 6">
            <a:extLst>
              <a:ext uri="{FF2B5EF4-FFF2-40B4-BE49-F238E27FC236}">
                <a16:creationId xmlns:a16="http://schemas.microsoft.com/office/drawing/2014/main" id="{316381CF-2E64-4AD5-AEBB-70396CAD592B}"/>
              </a:ext>
            </a:extLst>
          </p:cNvPr>
          <p:cNvSpPr>
            <a:spLocks noGrp="1"/>
          </p:cNvSpPr>
          <p:nvPr>
            <p:ph type="dt" sz="half" idx="10"/>
          </p:nvPr>
        </p:nvSpPr>
        <p:spPr/>
        <p:txBody>
          <a:bodyPr/>
          <a:lstStyle/>
          <a:p>
            <a:r>
              <a:rPr lang="sv-SE"/>
              <a:t>20xx-xx-xx</a:t>
            </a:r>
          </a:p>
        </p:txBody>
      </p:sp>
      <p:sp>
        <p:nvSpPr>
          <p:cNvPr id="8" name="Platshållare för sidfot 7">
            <a:extLst>
              <a:ext uri="{FF2B5EF4-FFF2-40B4-BE49-F238E27FC236}">
                <a16:creationId xmlns:a16="http://schemas.microsoft.com/office/drawing/2014/main" id="{EE84E61B-4EE4-4BE4-9DD2-5ED8D14FF7AE}"/>
              </a:ext>
            </a:extLst>
          </p:cNvPr>
          <p:cNvSpPr>
            <a:spLocks noGrp="1"/>
          </p:cNvSpPr>
          <p:nvPr>
            <p:ph type="ftr" sz="quarter" idx="11"/>
          </p:nvPr>
        </p:nvSpPr>
        <p:spPr/>
        <p:txBody>
          <a:bodyPr/>
          <a:lstStyle/>
          <a:p>
            <a:r>
              <a:rPr lang="sv-SE"/>
              <a:t>Sidfot om man väljer att infoga en sådan i sin presentation</a:t>
            </a:r>
          </a:p>
        </p:txBody>
      </p:sp>
      <p:sp>
        <p:nvSpPr>
          <p:cNvPr id="9" name="Platshållare för bildnummer 8">
            <a:extLst>
              <a:ext uri="{FF2B5EF4-FFF2-40B4-BE49-F238E27FC236}">
                <a16:creationId xmlns:a16="http://schemas.microsoft.com/office/drawing/2014/main" id="{D50FC205-9444-4A85-9F1F-C0EA6B540C20}"/>
              </a:ext>
            </a:extLst>
          </p:cNvPr>
          <p:cNvSpPr>
            <a:spLocks noGrp="1"/>
          </p:cNvSpPr>
          <p:nvPr>
            <p:ph type="sldNum" sz="quarter" idx="12"/>
          </p:nvPr>
        </p:nvSpPr>
        <p:spPr/>
        <p:txBody>
          <a:bodyPr/>
          <a:lstStyle/>
          <a:p>
            <a:fld id="{24DB4950-D2E7-4B1F-BC4A-EE048054108A}" type="slidenum">
              <a:rPr lang="sv-SE" smtClean="0"/>
              <a:t>‹#›</a:t>
            </a:fld>
            <a:endParaRPr lang="sv-SE"/>
          </a:p>
        </p:txBody>
      </p:sp>
    </p:spTree>
    <p:extLst>
      <p:ext uri="{BB962C8B-B14F-4D97-AF65-F5344CB8AC3E}">
        <p14:creationId xmlns:p14="http://schemas.microsoft.com/office/powerpoint/2010/main" val="213444892"/>
      </p:ext>
    </p:extLst>
  </p:cSld>
  <p:clrMapOvr>
    <a:masterClrMapping/>
  </p:clrMapOvr>
  <p:transition spd="slow" advClick="0" advTm="7000"/>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Kontaktsida">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98786BA4-903B-479F-9D70-DE3764B6901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819650" y="666251"/>
            <a:ext cx="7372350" cy="6191750"/>
          </a:xfrm>
          <a:prstGeom prst="rect">
            <a:avLst/>
          </a:prstGeom>
        </p:spPr>
      </p:pic>
      <p:sp>
        <p:nvSpPr>
          <p:cNvPr id="2" name="Rubrik 1">
            <a:extLst>
              <a:ext uri="{FF2B5EF4-FFF2-40B4-BE49-F238E27FC236}">
                <a16:creationId xmlns:a16="http://schemas.microsoft.com/office/drawing/2014/main" id="{672A561D-DAC6-4902-9B6A-06B7CFA2CE53}"/>
              </a:ext>
            </a:extLst>
          </p:cNvPr>
          <p:cNvSpPr>
            <a:spLocks noGrp="1"/>
          </p:cNvSpPr>
          <p:nvPr>
            <p:ph type="title" hasCustomPrompt="1"/>
          </p:nvPr>
        </p:nvSpPr>
        <p:spPr>
          <a:xfrm>
            <a:off x="2266949" y="666750"/>
            <a:ext cx="4000501" cy="365125"/>
          </a:xfrm>
        </p:spPr>
        <p:txBody>
          <a:bodyPr anchor="ctr"/>
          <a:lstStyle>
            <a:lvl1pPr>
              <a:defRPr sz="2000" b="1"/>
            </a:lvl1pPr>
          </a:lstStyle>
          <a:p>
            <a:r>
              <a:rPr lang="sv-SE"/>
              <a:t>Förnamn Efternamn</a:t>
            </a:r>
          </a:p>
        </p:txBody>
      </p:sp>
      <p:sp>
        <p:nvSpPr>
          <p:cNvPr id="7" name="Platshållare för text 6">
            <a:extLst>
              <a:ext uri="{FF2B5EF4-FFF2-40B4-BE49-F238E27FC236}">
                <a16:creationId xmlns:a16="http://schemas.microsoft.com/office/drawing/2014/main" id="{E8DE1D47-7EC0-4963-940D-4E4F709C70D8}"/>
              </a:ext>
            </a:extLst>
          </p:cNvPr>
          <p:cNvSpPr>
            <a:spLocks noGrp="1"/>
          </p:cNvSpPr>
          <p:nvPr>
            <p:ph type="body" sz="quarter" idx="13" hasCustomPrompt="1"/>
          </p:nvPr>
        </p:nvSpPr>
        <p:spPr>
          <a:xfrm>
            <a:off x="2266948" y="1079399"/>
            <a:ext cx="4000499" cy="438150"/>
          </a:xfrm>
        </p:spPr>
        <p:txBody>
          <a:bodyPr anchor="ctr">
            <a:normAutofit/>
          </a:bodyPr>
          <a:lstStyle>
            <a:lvl1pPr marL="0" indent="0">
              <a:buNone/>
              <a:defRPr sz="2000">
                <a:latin typeface="+mj-lt"/>
              </a:defRPr>
            </a:lvl1pPr>
          </a:lstStyle>
          <a:p>
            <a:pPr lvl="0"/>
            <a:r>
              <a:rPr lang="sv-SE"/>
              <a:t>Mail:</a:t>
            </a:r>
          </a:p>
        </p:txBody>
      </p:sp>
      <p:sp>
        <p:nvSpPr>
          <p:cNvPr id="13" name="Platshållare för text 6">
            <a:extLst>
              <a:ext uri="{FF2B5EF4-FFF2-40B4-BE49-F238E27FC236}">
                <a16:creationId xmlns:a16="http://schemas.microsoft.com/office/drawing/2014/main" id="{4109FDD4-BABA-47BF-997B-3FFFA1E1E202}"/>
              </a:ext>
            </a:extLst>
          </p:cNvPr>
          <p:cNvSpPr>
            <a:spLocks noGrp="1"/>
          </p:cNvSpPr>
          <p:nvPr>
            <p:ph type="body" sz="quarter" idx="14" hasCustomPrompt="1"/>
          </p:nvPr>
        </p:nvSpPr>
        <p:spPr>
          <a:xfrm>
            <a:off x="2266949" y="1565073"/>
            <a:ext cx="4000500" cy="438150"/>
          </a:xfrm>
        </p:spPr>
        <p:txBody>
          <a:bodyPr anchor="ctr">
            <a:normAutofit/>
          </a:bodyPr>
          <a:lstStyle>
            <a:lvl1pPr marL="0" indent="0">
              <a:buNone/>
              <a:defRPr sz="2000">
                <a:latin typeface="+mj-lt"/>
              </a:defRPr>
            </a:lvl1pPr>
          </a:lstStyle>
          <a:p>
            <a:pPr lvl="0"/>
            <a:r>
              <a:rPr lang="sv-SE"/>
              <a:t>Telefon:</a:t>
            </a:r>
          </a:p>
        </p:txBody>
      </p:sp>
      <p:sp>
        <p:nvSpPr>
          <p:cNvPr id="14" name="Platshållare för bild 13">
            <a:extLst>
              <a:ext uri="{FF2B5EF4-FFF2-40B4-BE49-F238E27FC236}">
                <a16:creationId xmlns:a16="http://schemas.microsoft.com/office/drawing/2014/main" id="{A2AFE334-1578-4E1D-9442-E0BEB7778A13}"/>
              </a:ext>
            </a:extLst>
          </p:cNvPr>
          <p:cNvSpPr>
            <a:spLocks noGrp="1"/>
          </p:cNvSpPr>
          <p:nvPr>
            <p:ph type="pic" sz="quarter" idx="15"/>
          </p:nvPr>
        </p:nvSpPr>
        <p:spPr>
          <a:xfrm>
            <a:off x="636346" y="666749"/>
            <a:ext cx="1332000" cy="1980000"/>
          </a:xfrm>
        </p:spPr>
        <p:txBody>
          <a:bodyPr/>
          <a:lstStyle>
            <a:lvl1pPr marL="0" indent="0">
              <a:buNone/>
              <a:defRPr sz="1600"/>
            </a:lvl1pPr>
          </a:lstStyle>
          <a:p>
            <a:r>
              <a:rPr lang="sv-SE"/>
              <a:t>Klicka på ikonen för att lägga till en bild</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8" name="Platshållare för text 7">
            <a:extLst>
              <a:ext uri="{FF2B5EF4-FFF2-40B4-BE49-F238E27FC236}">
                <a16:creationId xmlns:a16="http://schemas.microsoft.com/office/drawing/2014/main" id="{B64F950A-3DF1-435B-A04C-D5EA316E9E6F}"/>
              </a:ext>
            </a:extLst>
          </p:cNvPr>
          <p:cNvSpPr>
            <a:spLocks noGrp="1"/>
          </p:cNvSpPr>
          <p:nvPr>
            <p:ph type="body" sz="quarter" idx="16" hasCustomPrompt="1"/>
          </p:nvPr>
        </p:nvSpPr>
        <p:spPr>
          <a:xfrm>
            <a:off x="9796459" y="5951832"/>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2" name="textruta 11">
            <a:extLst>
              <a:ext uri="{FF2B5EF4-FFF2-40B4-BE49-F238E27FC236}">
                <a16:creationId xmlns:a16="http://schemas.microsoft.com/office/drawing/2014/main" id="{59213FD1-3E18-4067-8D54-EF13F8E4415D}"/>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utöver bilden i bildplatshållaren,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2575155634"/>
      </p:ext>
    </p:extLst>
  </p:cSld>
  <p:clrMapOvr>
    <a:masterClrMapping/>
  </p:clrMapOvr>
  <p:transition spd="slow" advClick="0" advTm="7000"/>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Slutsida">
    <p:bg>
      <p:bgPr>
        <a:solidFill>
          <a:schemeClr val="accent5"/>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B08C93E5-7595-473E-9DBB-3799E27C697D}"/>
              </a:ext>
            </a:extLst>
          </p:cNvPr>
          <p:cNvSpPr>
            <a:spLocks noGrp="1"/>
          </p:cNvSpPr>
          <p:nvPr>
            <p:ph type="dt" sz="half" idx="10"/>
          </p:nvPr>
        </p:nvSpPr>
        <p:spPr/>
        <p:txBody>
          <a:bodyPr/>
          <a:lstStyle>
            <a:lvl1pPr>
              <a:defRPr>
                <a:solidFill>
                  <a:schemeClr val="bg1"/>
                </a:solidFill>
              </a:defRPr>
            </a:lvl1pPr>
          </a:lstStyle>
          <a:p>
            <a:r>
              <a:rPr lang="sv-SE"/>
              <a:t>20xx-xx-xx</a:t>
            </a:r>
          </a:p>
        </p:txBody>
      </p:sp>
      <p:sp>
        <p:nvSpPr>
          <p:cNvPr id="5" name="Platshållare för sidfot 4">
            <a:extLst>
              <a:ext uri="{FF2B5EF4-FFF2-40B4-BE49-F238E27FC236}">
                <a16:creationId xmlns:a16="http://schemas.microsoft.com/office/drawing/2014/main" id="{811D74C4-B564-431C-AD3B-A7E715A4C8E8}"/>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5B06D967-945C-40B2-8BBB-D8CBCC565526}"/>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pic>
        <p:nvPicPr>
          <p:cNvPr id="7" name="Bildobjekt 6">
            <a:extLst>
              <a:ext uri="{FF2B5EF4-FFF2-40B4-BE49-F238E27FC236}">
                <a16:creationId xmlns:a16="http://schemas.microsoft.com/office/drawing/2014/main" id="{E1F4C3BD-E6E1-4D1F-B30A-8284B67E87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22949" y="2615756"/>
            <a:ext cx="5146101" cy="1626488"/>
          </a:xfrm>
          <a:prstGeom prst="rect">
            <a:avLst/>
          </a:prstGeom>
        </p:spPr>
      </p:pic>
      <p:sp>
        <p:nvSpPr>
          <p:cNvPr id="9" name="textruta 8">
            <a:extLst>
              <a:ext uri="{FF2B5EF4-FFF2-40B4-BE49-F238E27FC236}">
                <a16:creationId xmlns:a16="http://schemas.microsoft.com/office/drawing/2014/main" id="{42E96C2D-C8F6-45AD-B0DF-DEF2ED32D6EC}"/>
              </a:ext>
            </a:extLst>
          </p:cNvPr>
          <p:cNvSpPr txBox="1"/>
          <p:nvPr userDrawn="1"/>
        </p:nvSpPr>
        <p:spPr>
          <a:xfrm>
            <a:off x="0" y="-422129"/>
            <a:ext cx="12193200" cy="307777"/>
          </a:xfrm>
          <a:prstGeom prst="rect">
            <a:avLst/>
          </a:prstGeom>
          <a:solidFill>
            <a:schemeClr val="bg1"/>
          </a:solidFill>
        </p:spPr>
        <p:txBody>
          <a:bodyPr wrap="square" lIns="144000" rIns="144000" rtlCol="0">
            <a:spAutoFit/>
          </a:bodyPr>
          <a:lstStyle/>
          <a:p>
            <a:r>
              <a:rPr lang="sv-SE" sz="1400"/>
              <a:t>För att byta färg, högerklicka på sidan, välj ”Formatera bakgrund”, välj ”Hel fyllning” och välj den färg du vill ska fylla sidan.</a:t>
            </a:r>
          </a:p>
        </p:txBody>
      </p:sp>
    </p:spTree>
    <p:extLst>
      <p:ext uri="{BB962C8B-B14F-4D97-AF65-F5344CB8AC3E}">
        <p14:creationId xmlns:p14="http://schemas.microsoft.com/office/powerpoint/2010/main" val="368991221"/>
      </p:ext>
    </p:extLst>
  </p:cSld>
  <p:clrMapOvr>
    <a:masterClrMapping/>
  </p:clrMapOvr>
  <p:transition spd="slow" advClick="0" advTm="7000"/>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Startsida, bild">
    <p:bg>
      <p:bgPr>
        <a:solidFill>
          <a:srgbClr val="00ADBA"/>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321DD-D9B2-4EAE-AF79-0962788E7A2B}"/>
              </a:ext>
            </a:extLst>
          </p:cNvPr>
          <p:cNvSpPr>
            <a:spLocks noGrp="1"/>
          </p:cNvSpPr>
          <p:nvPr>
            <p:ph type="title" hasCustomPrompt="1"/>
          </p:nvPr>
        </p:nvSpPr>
        <p:spPr>
          <a:xfrm>
            <a:off x="639791" y="2437430"/>
            <a:ext cx="10212693" cy="1325563"/>
          </a:xfrm>
        </p:spPr>
        <p:txBody>
          <a:bodyPr anchor="b"/>
          <a:lstStyle>
            <a:lvl1pPr>
              <a:defRPr lang="en-GB" sz="4800" kern="1200" cap="all" baseline="0" dirty="0" smtClean="0">
                <a:solidFill>
                  <a:schemeClr val="bg1"/>
                </a:solidFill>
                <a:effectLst>
                  <a:outerShdw blurRad="431800" sx="102000" sy="102000" algn="ctr" rotWithShape="0">
                    <a:prstClr val="black">
                      <a:alpha val="60000"/>
                    </a:prstClr>
                  </a:outerShdw>
                  <a:reflection stA="45000" endPos="0" dist="50800" dir="5400000" sy="-100000" algn="bl" rotWithShape="0"/>
                </a:effectLst>
                <a:latin typeface="+mj-lt"/>
                <a:ea typeface="+mj-ea"/>
                <a:cs typeface="+mj-cs"/>
              </a:defRPr>
            </a:lvl1pPr>
          </a:lstStyle>
          <a:p>
            <a:r>
              <a:rPr lang="sv-SE"/>
              <a:t>Redigera text</a:t>
            </a:r>
          </a:p>
        </p:txBody>
      </p:sp>
      <p:sp>
        <p:nvSpPr>
          <p:cNvPr id="16" name="Platshållare för text 15">
            <a:extLst>
              <a:ext uri="{FF2B5EF4-FFF2-40B4-BE49-F238E27FC236}">
                <a16:creationId xmlns:a16="http://schemas.microsoft.com/office/drawing/2014/main" id="{93A2A7EE-308B-4807-8CF2-EFEBBEE1D2B6}"/>
              </a:ext>
            </a:extLst>
          </p:cNvPr>
          <p:cNvSpPr>
            <a:spLocks noGrp="1"/>
          </p:cNvSpPr>
          <p:nvPr>
            <p:ph type="body" sz="quarter" idx="16" hasCustomPrompt="1"/>
          </p:nvPr>
        </p:nvSpPr>
        <p:spPr>
          <a:xfrm>
            <a:off x="639792" y="3817333"/>
            <a:ext cx="10212693" cy="919767"/>
          </a:xfrm>
        </p:spPr>
        <p:txBody>
          <a:bodyPr>
            <a:noAutofit/>
          </a:bodyPr>
          <a:lstStyle>
            <a:lvl1pPr marL="0" indent="0">
              <a:buNone/>
              <a:defRPr lang="sv-SE" sz="2400" b="0" kern="120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lvl="0"/>
            <a:r>
              <a:rPr lang="sv-SE"/>
              <a:t>Redigera format för bakgrundstext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lvl1pPr>
              <a:defRPr>
                <a:solidFill>
                  <a:schemeClr val="bg1"/>
                </a:solidFill>
              </a:defRPr>
            </a:lvl1pPr>
          </a:lstStyle>
          <a:p>
            <a:r>
              <a:rPr lang="sv-SE"/>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sp>
        <p:nvSpPr>
          <p:cNvPr id="7" name="Platshållare för text 6">
            <a:extLst>
              <a:ext uri="{FF2B5EF4-FFF2-40B4-BE49-F238E27FC236}">
                <a16:creationId xmlns:a16="http://schemas.microsoft.com/office/drawing/2014/main" id="{BBD9B8F6-4EE4-46B8-B091-3AAB4F69EE9D}"/>
              </a:ext>
            </a:extLst>
          </p:cNvPr>
          <p:cNvSpPr>
            <a:spLocks noGrp="1"/>
          </p:cNvSpPr>
          <p:nvPr>
            <p:ph type="body" sz="quarter" idx="17" hasCustomPrompt="1"/>
          </p:nvPr>
        </p:nvSpPr>
        <p:spPr>
          <a:xfrm>
            <a:off x="9796460" y="5951831"/>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
        <p:nvSpPr>
          <p:cNvPr id="9" name="textruta 8">
            <a:extLst>
              <a:ext uri="{FF2B5EF4-FFF2-40B4-BE49-F238E27FC236}">
                <a16:creationId xmlns:a16="http://schemas.microsoft.com/office/drawing/2014/main" id="{EE1DA8B7-4757-4D9C-8531-9B8B734BBDFE}"/>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spTree>
    <p:extLst>
      <p:ext uri="{BB962C8B-B14F-4D97-AF65-F5344CB8AC3E}">
        <p14:creationId xmlns:p14="http://schemas.microsoft.com/office/powerpoint/2010/main" val="284178369"/>
      </p:ext>
    </p:extLst>
  </p:cSld>
  <p:clrMapOvr>
    <a:masterClrMapping/>
  </p:clrMapOvr>
  <p:transition spd="slow" advClick="0" advTm="7000"/>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Rubrik, text halv bild">
    <p:bg>
      <p:bgPr>
        <a:solidFill>
          <a:schemeClr val="bg1"/>
        </a:solidFill>
        <a:effectLst/>
      </p:bgPr>
    </p:bg>
    <p:spTree>
      <p:nvGrpSpPr>
        <p:cNvPr id="1" name=""/>
        <p:cNvGrpSpPr/>
        <p:nvPr/>
      </p:nvGrpSpPr>
      <p:grpSpPr>
        <a:xfrm>
          <a:off x="0" y="0"/>
          <a:ext cx="0" cy="0"/>
          <a:chOff x="0" y="0"/>
          <a:chExt cx="0" cy="0"/>
        </a:xfrm>
      </p:grpSpPr>
      <p:sp>
        <p:nvSpPr>
          <p:cNvPr id="11" name="Platshållare för bild 2">
            <a:extLst>
              <a:ext uri="{FF2B5EF4-FFF2-40B4-BE49-F238E27FC236}">
                <a16:creationId xmlns:a16="http://schemas.microsoft.com/office/drawing/2014/main" id="{EBF67286-20BC-4ED7-89AF-4F16CB3399AB}"/>
              </a:ext>
            </a:extLst>
          </p:cNvPr>
          <p:cNvSpPr>
            <a:spLocks noGrp="1"/>
          </p:cNvSpPr>
          <p:nvPr>
            <p:ph type="pic" idx="17" hasCustomPrompt="1"/>
          </p:nvPr>
        </p:nvSpPr>
        <p:spPr>
          <a:xfrm>
            <a:off x="6150194"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2" name="Rubrik 1">
            <a:extLst>
              <a:ext uri="{FF2B5EF4-FFF2-40B4-BE49-F238E27FC236}">
                <a16:creationId xmlns:a16="http://schemas.microsoft.com/office/drawing/2014/main" id="{9FD07510-F66D-4F85-B578-7524CAAC43CF}"/>
              </a:ext>
            </a:extLst>
          </p:cNvPr>
          <p:cNvSpPr>
            <a:spLocks noGrp="1"/>
          </p:cNvSpPr>
          <p:nvPr>
            <p:ph type="title"/>
          </p:nvPr>
        </p:nvSpPr>
        <p:spPr>
          <a:xfrm>
            <a:off x="639793" y="500400"/>
            <a:ext cx="5233470" cy="1133475"/>
          </a:xfrm>
        </p:spPr>
        <p:txBody>
          <a:bodyPr/>
          <a:lstStyle/>
          <a:p>
            <a:r>
              <a:rPr lang="sv-SE"/>
              <a:t>Klicka här för att ändra mall för rubrikformat</a:t>
            </a:r>
          </a:p>
        </p:txBody>
      </p:sp>
      <p:sp>
        <p:nvSpPr>
          <p:cNvPr id="8" name="Platshållare för text 9">
            <a:extLst>
              <a:ext uri="{FF2B5EF4-FFF2-40B4-BE49-F238E27FC236}">
                <a16:creationId xmlns:a16="http://schemas.microsoft.com/office/drawing/2014/main" id="{1185B14C-4A26-4D84-9CB1-709FD5CD6752}"/>
              </a:ext>
            </a:extLst>
          </p:cNvPr>
          <p:cNvSpPr>
            <a:spLocks noGrp="1"/>
          </p:cNvSpPr>
          <p:nvPr>
            <p:ph type="body" sz="quarter" idx="20"/>
          </p:nvPr>
        </p:nvSpPr>
        <p:spPr>
          <a:xfrm>
            <a:off x="639763" y="1993900"/>
            <a:ext cx="5233470" cy="3975100"/>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83BA74EE-1BA3-4895-A5D2-64B1E8E7F6A2}"/>
              </a:ext>
            </a:extLst>
          </p:cNvPr>
          <p:cNvSpPr>
            <a:spLocks noGrp="1"/>
          </p:cNvSpPr>
          <p:nvPr>
            <p:ph type="body" sz="quarter" idx="21"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3218314437"/>
      </p:ext>
    </p:extLst>
  </p:cSld>
  <p:clrMapOvr>
    <a:masterClrMapping/>
  </p:clrMapOvr>
  <p:transition spd="slow" advClick="0" advTm="7000"/>
  <p:extLst>
    <p:ext uri="{DCECCB84-F9BA-43D5-87BE-67443E8EF086}">
      <p15:sldGuideLst xmlns:p15="http://schemas.microsoft.com/office/powerpoint/2012/main">
        <p15:guide id="1" orient="horz" pos="1176">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Rubrik, text, bild">
    <p:bg>
      <p:bgPr>
        <a:solidFill>
          <a:schemeClr val="bg1"/>
        </a:solidFill>
        <a:effectLst/>
      </p:bgPr>
    </p:bg>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B61A0864-2A98-40C1-BEA0-0641453C6AFB}"/>
              </a:ext>
            </a:extLst>
          </p:cNvPr>
          <p:cNvSpPr>
            <a:spLocks noGrp="1"/>
          </p:cNvSpPr>
          <p:nvPr>
            <p:ph type="pic" idx="13" hasCustomPrompt="1"/>
          </p:nvPr>
        </p:nvSpPr>
        <p:spPr>
          <a:xfrm>
            <a:off x="6150194" y="-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11" name="Platshållare för bild 2">
            <a:extLst>
              <a:ext uri="{FF2B5EF4-FFF2-40B4-BE49-F238E27FC236}">
                <a16:creationId xmlns:a16="http://schemas.microsoft.com/office/drawing/2014/main" id="{EBF67286-20BC-4ED7-89AF-4F16CB3399AB}"/>
              </a:ext>
            </a:extLst>
          </p:cNvPr>
          <p:cNvSpPr>
            <a:spLocks noGrp="1"/>
          </p:cNvSpPr>
          <p:nvPr>
            <p:ph type="pic" idx="17" hasCustomPrompt="1"/>
          </p:nvPr>
        </p:nvSpPr>
        <p:spPr>
          <a:xfrm>
            <a:off x="6144001" y="347761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2" name="Rubrik 1">
            <a:extLst>
              <a:ext uri="{FF2B5EF4-FFF2-40B4-BE49-F238E27FC236}">
                <a16:creationId xmlns:a16="http://schemas.microsoft.com/office/drawing/2014/main" id="{9FD07510-F66D-4F85-B578-7524CAAC43CF}"/>
              </a:ext>
            </a:extLst>
          </p:cNvPr>
          <p:cNvSpPr>
            <a:spLocks noGrp="1"/>
          </p:cNvSpPr>
          <p:nvPr>
            <p:ph type="title"/>
          </p:nvPr>
        </p:nvSpPr>
        <p:spPr>
          <a:xfrm>
            <a:off x="639793" y="500400"/>
            <a:ext cx="5233470" cy="1133475"/>
          </a:xfrm>
        </p:spPr>
        <p:txBody>
          <a:bodyPr/>
          <a:lstStyle/>
          <a:p>
            <a:r>
              <a:rPr lang="sv-SE"/>
              <a:t>Klicka här för att ändra mall för rubrikformat</a:t>
            </a:r>
          </a:p>
        </p:txBody>
      </p:sp>
      <p:sp>
        <p:nvSpPr>
          <p:cNvPr id="8" name="Platshållare för text 9">
            <a:extLst>
              <a:ext uri="{FF2B5EF4-FFF2-40B4-BE49-F238E27FC236}">
                <a16:creationId xmlns:a16="http://schemas.microsoft.com/office/drawing/2014/main" id="{1185B14C-4A26-4D84-9CB1-709FD5CD6752}"/>
              </a:ext>
            </a:extLst>
          </p:cNvPr>
          <p:cNvSpPr>
            <a:spLocks noGrp="1"/>
          </p:cNvSpPr>
          <p:nvPr>
            <p:ph type="body" sz="quarter" idx="20"/>
          </p:nvPr>
        </p:nvSpPr>
        <p:spPr>
          <a:xfrm>
            <a:off x="639763" y="1993900"/>
            <a:ext cx="5233470" cy="3975100"/>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text 5">
            <a:extLst>
              <a:ext uri="{FF2B5EF4-FFF2-40B4-BE49-F238E27FC236}">
                <a16:creationId xmlns:a16="http://schemas.microsoft.com/office/drawing/2014/main" id="{D84A01CD-0C33-445B-B8F4-5027F007940D}"/>
              </a:ext>
            </a:extLst>
          </p:cNvPr>
          <p:cNvSpPr>
            <a:spLocks noGrp="1"/>
          </p:cNvSpPr>
          <p:nvPr>
            <p:ph type="body" sz="quarter" idx="21" hasCustomPrompt="1"/>
          </p:nvPr>
        </p:nvSpPr>
        <p:spPr>
          <a:xfrm>
            <a:off x="9796459" y="5951833"/>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702656589"/>
      </p:ext>
    </p:extLst>
  </p:cSld>
  <p:clrMapOvr>
    <a:masterClrMapping/>
  </p:clrMapOvr>
  <p:transition spd="slow" advClick="0" advTm="7000"/>
  <p:extLst>
    <p:ext uri="{DCECCB84-F9BA-43D5-87BE-67443E8EF086}">
      <p15:sldGuideLst xmlns:p15="http://schemas.microsoft.com/office/powerpoint/2012/main">
        <p15:guide id="1" orient="horz" pos="1176">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Vit rubrik, text hel bild">
    <p:bg>
      <p:bgPr>
        <a:solidFill>
          <a:srgbClr val="00ADBA"/>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p:txBody>
          <a:bodyPr>
            <a:normAutofit/>
          </a:bodyPr>
          <a:lstStyle>
            <a:lvl1pPr>
              <a:defRPr lang="sv-SE" sz="4200" kern="1200" dirty="0">
                <a:solidFill>
                  <a:schemeClr val="bg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lvl1pPr>
              <a:defRPr>
                <a:solidFill>
                  <a:schemeClr val="bg1"/>
                </a:solidFill>
              </a:defRPr>
            </a:lvl1pPr>
          </a:lstStyle>
          <a:p>
            <a:r>
              <a:rPr lang="sv-SE"/>
              <a:t>20xx-xx-xx</a:t>
            </a:r>
            <a:endParaRPr lang="sv-SE">
              <a:solidFill>
                <a:schemeClr val="bg1"/>
              </a:solidFill>
            </a:endParaRP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endParaRPr lang="sv-SE">
              <a:solidFill>
                <a:schemeClr val="bg1"/>
              </a:solidFill>
            </a:endParaRP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sp>
        <p:nvSpPr>
          <p:cNvPr id="3" name="Platshållare för text 2">
            <a:extLst>
              <a:ext uri="{FF2B5EF4-FFF2-40B4-BE49-F238E27FC236}">
                <a16:creationId xmlns:a16="http://schemas.microsoft.com/office/drawing/2014/main" id="{3E43936A-4F2C-48F4-89F0-FBD8E64A2724}"/>
              </a:ext>
            </a:extLst>
          </p:cNvPr>
          <p:cNvSpPr>
            <a:spLocks noGrp="1"/>
          </p:cNvSpPr>
          <p:nvPr>
            <p:ph type="body" sz="quarter" idx="17"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
        <p:nvSpPr>
          <p:cNvPr id="14" name="Platshållare för text 13">
            <a:extLst>
              <a:ext uri="{FF2B5EF4-FFF2-40B4-BE49-F238E27FC236}">
                <a16:creationId xmlns:a16="http://schemas.microsoft.com/office/drawing/2014/main" id="{7F2A22A5-5B16-450C-BFBE-06E87CEF9C02}"/>
              </a:ext>
            </a:extLst>
          </p:cNvPr>
          <p:cNvSpPr>
            <a:spLocks noGrp="1"/>
          </p:cNvSpPr>
          <p:nvPr>
            <p:ph type="body" sz="quarter" idx="19"/>
          </p:nvPr>
        </p:nvSpPr>
        <p:spPr>
          <a:xfrm>
            <a:off x="655068" y="2710340"/>
            <a:ext cx="5795514" cy="2921358"/>
          </a:xfrm>
        </p:spPr>
        <p:txBody>
          <a:bodyPr anchor="b" anchorCtr="0"/>
          <a:lstStyle>
            <a:lvl1pPr marL="180000" indent="-180000">
              <a:defRPr sz="2400">
                <a:solidFill>
                  <a:schemeClr val="bg1"/>
                </a:solidFill>
                <a:effectLst>
                  <a:outerShdw blurRad="558800" dist="50800" dir="540000" algn="tl">
                    <a:srgbClr val="000000">
                      <a:alpha val="60000"/>
                    </a:srgbClr>
                  </a:outerShdw>
                </a:effectLst>
              </a:defRPr>
            </a:lvl1pPr>
            <a:lvl2pPr marL="360000">
              <a:buFont typeface="Gill Sans MT" panose="020B0502020104020203"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0" name="textruta 9">
            <a:extLst>
              <a:ext uri="{FF2B5EF4-FFF2-40B4-BE49-F238E27FC236}">
                <a16:creationId xmlns:a16="http://schemas.microsoft.com/office/drawing/2014/main" id="{36C36CA1-C28D-49E6-8695-1FD99CD8492F}"/>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spTree>
    <p:extLst>
      <p:ext uri="{BB962C8B-B14F-4D97-AF65-F5344CB8AC3E}">
        <p14:creationId xmlns:p14="http://schemas.microsoft.com/office/powerpoint/2010/main" val="42553207"/>
      </p:ext>
    </p:extLst>
  </p:cSld>
  <p:clrMapOvr>
    <a:masterClrMapping/>
  </p:clrMapOvr>
  <p:transition spd="slow" advClick="0" advTm="700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tmärkelser">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8C62CE5-9F26-4B7C-AE46-ADEF917921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21"/>
            <a:ext cx="12178451" cy="6850379"/>
          </a:xfrm>
          <a:prstGeom prst="rect">
            <a:avLst/>
          </a:prstGeom>
        </p:spPr>
      </p:pic>
      <p:sp>
        <p:nvSpPr>
          <p:cNvPr id="8" name="object 4">
            <a:extLst>
              <a:ext uri="{FF2B5EF4-FFF2-40B4-BE49-F238E27FC236}">
                <a16:creationId xmlns:a16="http://schemas.microsoft.com/office/drawing/2014/main" id="{9754B65E-6E5B-4E4F-8ECB-CB90DEB3FE41}"/>
              </a:ext>
            </a:extLst>
          </p:cNvPr>
          <p:cNvSpPr txBox="1">
            <a:spLocks/>
          </p:cNvSpPr>
          <p:nvPr userDrawn="1"/>
        </p:nvSpPr>
        <p:spPr>
          <a:xfrm>
            <a:off x="657203" y="402753"/>
            <a:ext cx="11276135" cy="878873"/>
          </a:xfrm>
          <a:prstGeom prst="rect">
            <a:avLst/>
          </a:prstGeom>
          <a:effectLst/>
        </p:spPr>
        <p:txBody>
          <a:bodyPr vert="horz" wrap="square" lIns="0" tIns="16933" rIns="0" bIns="0" rtlCol="0">
            <a:spAutoFit/>
          </a:bodyPr>
          <a:lstStyle>
            <a:lvl1pPr>
              <a:defRPr>
                <a:latin typeface="+mj-lt"/>
                <a:ea typeface="+mj-ea"/>
                <a:cs typeface="+mj-cs"/>
              </a:defRPr>
            </a:lvl1pPr>
          </a:lstStyle>
          <a:p>
            <a:r>
              <a:rPr lang="sv-SE" sz="5600" b="1">
                <a:solidFill>
                  <a:schemeClr val="bg1"/>
                </a:solidFill>
              </a:rPr>
              <a:t>UTMÄRKELSER</a:t>
            </a:r>
            <a:endParaRPr lang="sv-SE" sz="5600" b="1">
              <a:solidFill>
                <a:schemeClr val="bg1"/>
              </a:solidFill>
              <a:latin typeface="Gill Sans MT" charset="0"/>
              <a:ea typeface="Gill Sans MT" charset="0"/>
              <a:cs typeface="Gill Sans MT" charset="0"/>
            </a:endParaRPr>
          </a:p>
        </p:txBody>
      </p:sp>
      <p:pic>
        <p:nvPicPr>
          <p:cNvPr id="9" name="Bildobjekt 6">
            <a:extLst>
              <a:ext uri="{FF2B5EF4-FFF2-40B4-BE49-F238E27FC236}">
                <a16:creationId xmlns:a16="http://schemas.microsoft.com/office/drawing/2014/main" id="{1B7E1678-BCE8-4FBD-ADD4-7E25270C8C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
        <p:nvSpPr>
          <p:cNvPr id="2" name="Rektangel 1">
            <a:extLst>
              <a:ext uri="{FF2B5EF4-FFF2-40B4-BE49-F238E27FC236}">
                <a16:creationId xmlns:a16="http://schemas.microsoft.com/office/drawing/2014/main" id="{FCF547CD-07B3-4728-8D70-784297191371}"/>
              </a:ext>
            </a:extLst>
          </p:cNvPr>
          <p:cNvSpPr/>
          <p:nvPr userDrawn="1"/>
        </p:nvSpPr>
        <p:spPr>
          <a:xfrm>
            <a:off x="514963" y="3539590"/>
            <a:ext cx="6717110" cy="2416046"/>
          </a:xfrm>
          <a:prstGeom prst="rect">
            <a:avLst/>
          </a:prstGeom>
        </p:spPr>
        <p:txBody>
          <a:bodyPr wrap="square">
            <a:spAutoFit/>
          </a:bodyPr>
          <a:lstStyle/>
          <a:p>
            <a:pPr marL="0" lvl="1" indent="0" algn="l" defTabSz="914400" rtl="0" eaLnBrk="1" latinLnBrk="0" hangingPunct="1">
              <a:lnSpc>
                <a:spcPct val="90000"/>
              </a:lnSpc>
              <a:spcBef>
                <a:spcPts val="1000"/>
              </a:spcBef>
              <a:buFont typeface="Arial" panose="020B0604020202020204" pitchFamily="34" charset="0"/>
              <a:buNone/>
            </a:pPr>
            <a:r>
              <a:rPr lang="sv-SE" sz="2800" b="1" kern="1200">
                <a:solidFill>
                  <a:schemeClr val="bg1"/>
                </a:solidFill>
                <a:effectLst/>
                <a:latin typeface="+mj-lt"/>
                <a:ea typeface="+mn-ea"/>
                <a:cs typeface="+mn-cs"/>
              </a:rPr>
              <a:t>Årets välfärdsförnyare 2019</a:t>
            </a:r>
          </a:p>
          <a:p>
            <a:pPr marL="0" lvl="1" indent="0" algn="l" defTabSz="914400" rtl="0" eaLnBrk="1" latinLnBrk="0" hangingPunct="1">
              <a:lnSpc>
                <a:spcPct val="90000"/>
              </a:lnSpc>
              <a:spcBef>
                <a:spcPts val="1000"/>
              </a:spcBef>
              <a:buFont typeface="Arial" panose="020B0604020202020204" pitchFamily="34" charset="0"/>
              <a:buNone/>
            </a:pPr>
            <a:r>
              <a:rPr lang="sv-SE" sz="2800" b="1" kern="1200">
                <a:solidFill>
                  <a:schemeClr val="bg1"/>
                </a:solidFill>
                <a:effectLst/>
                <a:latin typeface="+mj-lt"/>
                <a:ea typeface="+mn-ea"/>
                <a:cs typeface="+mn-cs"/>
              </a:rPr>
              <a:t>Silverplats Årets superkommun 2019</a:t>
            </a:r>
          </a:p>
          <a:p>
            <a:pPr marL="0" lvl="1" indent="0" algn="l" defTabSz="914400" rtl="0" eaLnBrk="1" latinLnBrk="0" hangingPunct="1">
              <a:lnSpc>
                <a:spcPct val="90000"/>
              </a:lnSpc>
              <a:spcBef>
                <a:spcPts val="1000"/>
              </a:spcBef>
              <a:buFont typeface="Arial" panose="020B0604020202020204" pitchFamily="34" charset="0"/>
              <a:buNone/>
            </a:pPr>
            <a:r>
              <a:rPr lang="sv-SE" sz="2800" b="1" kern="1200">
                <a:solidFill>
                  <a:schemeClr val="bg1"/>
                </a:solidFill>
                <a:effectLst/>
                <a:latin typeface="+mj-lt"/>
                <a:ea typeface="+mn-ea"/>
                <a:cs typeface="+mn-cs"/>
              </a:rPr>
              <a:t>Årets superkommun 2018</a:t>
            </a:r>
          </a:p>
          <a:p>
            <a:pPr marL="0" lvl="1" indent="0" algn="l" defTabSz="914400" rtl="0" eaLnBrk="1" latinLnBrk="0" hangingPunct="1">
              <a:lnSpc>
                <a:spcPct val="90000"/>
              </a:lnSpc>
              <a:spcBef>
                <a:spcPts val="1000"/>
              </a:spcBef>
              <a:buFont typeface="Arial" panose="020B0604020202020204" pitchFamily="34" charset="0"/>
              <a:buNone/>
            </a:pPr>
            <a:r>
              <a:rPr lang="sv-SE" sz="2800" b="1" kern="1200">
                <a:solidFill>
                  <a:schemeClr val="bg1"/>
                </a:solidFill>
                <a:effectLst/>
                <a:latin typeface="+mj-lt"/>
                <a:ea typeface="+mn-ea"/>
                <a:cs typeface="+mn-cs"/>
              </a:rPr>
              <a:t>Bästa kommunen att bo </a:t>
            </a:r>
            <a:br>
              <a:rPr lang="sv-SE" sz="2800" b="1" kern="1200">
                <a:solidFill>
                  <a:schemeClr val="bg1"/>
                </a:solidFill>
                <a:effectLst/>
                <a:latin typeface="+mj-lt"/>
                <a:ea typeface="+mn-ea"/>
                <a:cs typeface="+mn-cs"/>
              </a:rPr>
            </a:br>
            <a:r>
              <a:rPr lang="sv-SE" sz="2800" b="1" kern="1200">
                <a:solidFill>
                  <a:schemeClr val="bg1"/>
                </a:solidFill>
                <a:effectLst/>
                <a:latin typeface="+mj-lt"/>
                <a:ea typeface="+mn-ea"/>
                <a:cs typeface="+mn-cs"/>
              </a:rPr>
              <a:t>i för familjer 2018</a:t>
            </a:r>
          </a:p>
        </p:txBody>
      </p:sp>
    </p:spTree>
    <p:extLst>
      <p:ext uri="{BB962C8B-B14F-4D97-AF65-F5344CB8AC3E}">
        <p14:creationId xmlns:p14="http://schemas.microsoft.com/office/powerpoint/2010/main" val="1274691416"/>
      </p:ext>
    </p:extLst>
  </p:cSld>
  <p:clrMapOvr>
    <a:masterClrMapping/>
  </p:clrMapOvr>
  <p:transition spd="slow" advClick="0" advTm="700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Rubrik,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4333F44D-3889-49A2-9A5C-FD01C1C54A35}"/>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Tree>
    <p:extLst>
      <p:ext uri="{BB962C8B-B14F-4D97-AF65-F5344CB8AC3E}">
        <p14:creationId xmlns:p14="http://schemas.microsoft.com/office/powerpoint/2010/main" val="1633931718"/>
      </p:ext>
    </p:extLst>
  </p:cSld>
  <p:clrMapOvr>
    <a:masterClrMapping/>
  </p:clrMapOvr>
  <p:transition spd="slow" advClick="0" advTm="7000"/>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Rubrik, text BAS 1">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91C0B8D-FD03-4137-959C-C2131EBF13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7718"/>
          <a:stretch/>
        </p:blipFill>
        <p:spPr>
          <a:xfrm>
            <a:off x="8234305" y="882652"/>
            <a:ext cx="3957695" cy="5979160"/>
          </a:xfrm>
          <a:prstGeom prst="rect">
            <a:avLst/>
          </a:prstGeom>
        </p:spPr>
      </p:pic>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4333F44D-3889-49A2-9A5C-FD01C1C54A35}"/>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7" name="Platshållare för text 6">
            <a:extLst>
              <a:ext uri="{FF2B5EF4-FFF2-40B4-BE49-F238E27FC236}">
                <a16:creationId xmlns:a16="http://schemas.microsoft.com/office/drawing/2014/main" id="{4CA94EBC-08A0-4F04-9DBD-6CA838CAE0DF}"/>
              </a:ext>
            </a:extLst>
          </p:cNvPr>
          <p:cNvSpPr>
            <a:spLocks noGrp="1"/>
          </p:cNvSpPr>
          <p:nvPr>
            <p:ph type="body" sz="quarter" idx="14" hasCustomPrompt="1"/>
          </p:nvPr>
        </p:nvSpPr>
        <p:spPr>
          <a:xfrm>
            <a:off x="9796460"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2" name="textruta 11">
            <a:extLst>
              <a:ext uri="{FF2B5EF4-FFF2-40B4-BE49-F238E27FC236}">
                <a16:creationId xmlns:a16="http://schemas.microsoft.com/office/drawing/2014/main" id="{24C6D7BA-915D-42FE-B952-FDE6EBCF961E}"/>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2419027494"/>
      </p:ext>
    </p:extLst>
  </p:cSld>
  <p:clrMapOvr>
    <a:masterClrMapping/>
  </p:clrMapOvr>
  <p:transition spd="slow" advClick="0" advTm="7000"/>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Rubrik, text BAS 2">
    <p:spTree>
      <p:nvGrpSpPr>
        <p:cNvPr id="1" name=""/>
        <p:cNvGrpSpPr/>
        <p:nvPr/>
      </p:nvGrpSpPr>
      <p:grpSpPr>
        <a:xfrm>
          <a:off x="0" y="0"/>
          <a:ext cx="0" cy="0"/>
          <a:chOff x="0" y="0"/>
          <a:chExt cx="0" cy="0"/>
        </a:xfrm>
      </p:grpSpPr>
      <p:pic>
        <p:nvPicPr>
          <p:cNvPr id="10" name="53F831D6-7135-4A24-99C1-F0DF17C94649" descr="619662A7-C6E3-493E-AB4D-8A0EB9BEFD5A@chimney">
            <a:extLst>
              <a:ext uri="{FF2B5EF4-FFF2-40B4-BE49-F238E27FC236}">
                <a16:creationId xmlns:a16="http://schemas.microsoft.com/office/drawing/2014/main" id="{446C5C2E-84C1-468B-8495-1E19C6F13A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322" y="0"/>
            <a:ext cx="12167678" cy="685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F2A74945-F6A6-4723-B1C7-CE05F8169B5E}"/>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1" name="Platshållare för text 9">
            <a:extLst>
              <a:ext uri="{FF2B5EF4-FFF2-40B4-BE49-F238E27FC236}">
                <a16:creationId xmlns:a16="http://schemas.microsoft.com/office/drawing/2014/main" id="{8ECBB630-7E87-4289-BDA6-AA0F8039FDE0}"/>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6" name="Platshållare för text 5">
            <a:extLst>
              <a:ext uri="{FF2B5EF4-FFF2-40B4-BE49-F238E27FC236}">
                <a16:creationId xmlns:a16="http://schemas.microsoft.com/office/drawing/2014/main" id="{410D00ED-BF2A-4CFC-AE60-E8B527FC7C0F}"/>
              </a:ext>
            </a:extLst>
          </p:cNvPr>
          <p:cNvSpPr>
            <a:spLocks noGrp="1"/>
          </p:cNvSpPr>
          <p:nvPr>
            <p:ph type="body" sz="quarter" idx="14" hasCustomPrompt="1"/>
          </p:nvPr>
        </p:nvSpPr>
        <p:spPr>
          <a:xfrm>
            <a:off x="9796459"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3" name="textruta 12">
            <a:extLst>
              <a:ext uri="{FF2B5EF4-FFF2-40B4-BE49-F238E27FC236}">
                <a16:creationId xmlns:a16="http://schemas.microsoft.com/office/drawing/2014/main" id="{50088F07-221B-4592-BD24-D62E4EC00BD0}"/>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2873439006"/>
      </p:ext>
    </p:extLst>
  </p:cSld>
  <p:clrMapOvr>
    <a:masterClrMapping/>
  </p:clrMapOvr>
  <p:transition spd="slow" advClick="0" advTm="7000"/>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Rubrik, text BAS 3">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84AF43B1-71B2-46E5-8479-C58CF8859A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280401" y="128816"/>
            <a:ext cx="3911600" cy="6767574"/>
          </a:xfrm>
          <a:prstGeom prst="rect">
            <a:avLst/>
          </a:prstGeom>
        </p:spPr>
      </p:pic>
      <p:sp>
        <p:nvSpPr>
          <p:cNvPr id="11" name="Rubrik 1">
            <a:extLst>
              <a:ext uri="{FF2B5EF4-FFF2-40B4-BE49-F238E27FC236}">
                <a16:creationId xmlns:a16="http://schemas.microsoft.com/office/drawing/2014/main" id="{7E10A433-C73D-4180-B2D7-A447536AD354}"/>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076D419E-A1E4-4A0E-ACDF-6D9A7AF14017}"/>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6" name="Platshållare för text 5">
            <a:extLst>
              <a:ext uri="{FF2B5EF4-FFF2-40B4-BE49-F238E27FC236}">
                <a16:creationId xmlns:a16="http://schemas.microsoft.com/office/drawing/2014/main" id="{7AF80ED9-5EF2-4185-85F6-4C76B974C64F}"/>
              </a:ext>
            </a:extLst>
          </p:cNvPr>
          <p:cNvSpPr>
            <a:spLocks noGrp="1"/>
          </p:cNvSpPr>
          <p:nvPr>
            <p:ph type="body" sz="quarter" idx="14" hasCustomPrompt="1"/>
          </p:nvPr>
        </p:nvSpPr>
        <p:spPr>
          <a:xfrm>
            <a:off x="9796459"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3" name="textruta 12">
            <a:extLst>
              <a:ext uri="{FF2B5EF4-FFF2-40B4-BE49-F238E27FC236}">
                <a16:creationId xmlns:a16="http://schemas.microsoft.com/office/drawing/2014/main" id="{FFEF107E-4AC8-4982-8F56-2345429F6954}"/>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537732696"/>
      </p:ext>
    </p:extLst>
  </p:cSld>
  <p:clrMapOvr>
    <a:masterClrMapping/>
  </p:clrMapOvr>
  <p:transition spd="slow" advClick="0" advTm="7000"/>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Rubrik, text BAS 4">
    <p:spTree>
      <p:nvGrpSpPr>
        <p:cNvPr id="1" name=""/>
        <p:cNvGrpSpPr/>
        <p:nvPr/>
      </p:nvGrpSpPr>
      <p:grpSpPr>
        <a:xfrm>
          <a:off x="0" y="0"/>
          <a:ext cx="0" cy="0"/>
          <a:chOff x="0" y="0"/>
          <a:chExt cx="0" cy="0"/>
        </a:xfrm>
      </p:grpSpPr>
      <p:pic>
        <p:nvPicPr>
          <p:cNvPr id="1026" name="E1BA274E-400F-48D9-BE85-ACCA230B7773" descr="F17F010F-174D-444B-877B-4423E8E1FE16@chimney">
            <a:extLst>
              <a:ext uri="{FF2B5EF4-FFF2-40B4-BE49-F238E27FC236}">
                <a16:creationId xmlns:a16="http://schemas.microsoft.com/office/drawing/2014/main" id="{7325C485-7F01-48BD-BFF5-F5F2B0EA6D5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26" b="3149"/>
          <a:stretch/>
        </p:blipFill>
        <p:spPr bwMode="auto">
          <a:xfrm>
            <a:off x="0" y="-21325"/>
            <a:ext cx="12192000" cy="687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F08F9570-B0D6-45BC-BF45-A7F11871FC9A}"/>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6" name="Platshållare för text 5">
            <a:extLst>
              <a:ext uri="{FF2B5EF4-FFF2-40B4-BE49-F238E27FC236}">
                <a16:creationId xmlns:a16="http://schemas.microsoft.com/office/drawing/2014/main" id="{7C6CE631-EEED-4565-80DB-87DF643C3136}"/>
              </a:ext>
            </a:extLst>
          </p:cNvPr>
          <p:cNvSpPr>
            <a:spLocks noGrp="1"/>
          </p:cNvSpPr>
          <p:nvPr>
            <p:ph type="body" sz="quarter" idx="14" hasCustomPrompt="1"/>
          </p:nvPr>
        </p:nvSpPr>
        <p:spPr>
          <a:xfrm>
            <a:off x="9796460"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1" name="textruta 10">
            <a:extLst>
              <a:ext uri="{FF2B5EF4-FFF2-40B4-BE49-F238E27FC236}">
                <a16:creationId xmlns:a16="http://schemas.microsoft.com/office/drawing/2014/main" id="{2B85C3D4-67AE-425C-98E8-B09F508AB1D6}"/>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3689524155"/>
      </p:ext>
    </p:extLst>
  </p:cSld>
  <p:clrMapOvr>
    <a:masterClrMapping/>
  </p:clrMapOvr>
  <p:transition spd="slow" advClick="0" advTm="7000"/>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Rubrik, text BAS 5">
    <p:spTree>
      <p:nvGrpSpPr>
        <p:cNvPr id="1" name=""/>
        <p:cNvGrpSpPr/>
        <p:nvPr/>
      </p:nvGrpSpPr>
      <p:grpSpPr>
        <a:xfrm>
          <a:off x="0" y="0"/>
          <a:ext cx="0" cy="0"/>
          <a:chOff x="0" y="0"/>
          <a:chExt cx="0" cy="0"/>
        </a:xfrm>
      </p:grpSpPr>
      <p:pic>
        <p:nvPicPr>
          <p:cNvPr id="1026" name="E1BA274E-400F-48D9-BE85-ACCA230B7773">
            <a:extLst>
              <a:ext uri="{FF2B5EF4-FFF2-40B4-BE49-F238E27FC236}">
                <a16:creationId xmlns:a16="http://schemas.microsoft.com/office/drawing/2014/main" id="{7325C485-7F01-48BD-BFF5-F5F2B0EA6D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06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F08F9570-B0D6-45BC-BF45-A7F11871FC9A}"/>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6" name="Platshållare för text 5">
            <a:extLst>
              <a:ext uri="{FF2B5EF4-FFF2-40B4-BE49-F238E27FC236}">
                <a16:creationId xmlns:a16="http://schemas.microsoft.com/office/drawing/2014/main" id="{7C6CE631-EEED-4565-80DB-87DF643C3136}"/>
              </a:ext>
            </a:extLst>
          </p:cNvPr>
          <p:cNvSpPr>
            <a:spLocks noGrp="1"/>
          </p:cNvSpPr>
          <p:nvPr>
            <p:ph type="body" sz="quarter" idx="14" hasCustomPrompt="1"/>
          </p:nvPr>
        </p:nvSpPr>
        <p:spPr>
          <a:xfrm>
            <a:off x="9796460"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1" name="textruta 10">
            <a:extLst>
              <a:ext uri="{FF2B5EF4-FFF2-40B4-BE49-F238E27FC236}">
                <a16:creationId xmlns:a16="http://schemas.microsoft.com/office/drawing/2014/main" id="{6B85FD2B-6409-45D6-8514-B3C5B31301BB}"/>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3649582750"/>
      </p:ext>
    </p:extLst>
  </p:cSld>
  <p:clrMapOvr>
    <a:masterClrMapping/>
  </p:clrMapOvr>
  <p:transition spd="slow" advClick="0" advTm="7000"/>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Rubrik, text BAS 6">
    <p:spTree>
      <p:nvGrpSpPr>
        <p:cNvPr id="1" name=""/>
        <p:cNvGrpSpPr/>
        <p:nvPr/>
      </p:nvGrpSpPr>
      <p:grpSpPr>
        <a:xfrm>
          <a:off x="0" y="0"/>
          <a:ext cx="0" cy="0"/>
          <a:chOff x="0" y="0"/>
          <a:chExt cx="0" cy="0"/>
        </a:xfrm>
      </p:grpSpPr>
      <p:pic>
        <p:nvPicPr>
          <p:cNvPr id="1026" name="E1BA274E-400F-48D9-BE85-ACCA230B7773">
            <a:extLst>
              <a:ext uri="{FF2B5EF4-FFF2-40B4-BE49-F238E27FC236}">
                <a16:creationId xmlns:a16="http://schemas.microsoft.com/office/drawing/2014/main" id="{7325C485-7F01-48BD-BFF5-F5F2B0EA6D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06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F08F9570-B0D6-45BC-BF45-A7F11871FC9A}"/>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6" name="Platshållare för text 5">
            <a:extLst>
              <a:ext uri="{FF2B5EF4-FFF2-40B4-BE49-F238E27FC236}">
                <a16:creationId xmlns:a16="http://schemas.microsoft.com/office/drawing/2014/main" id="{7C6CE631-EEED-4565-80DB-87DF643C3136}"/>
              </a:ext>
            </a:extLst>
          </p:cNvPr>
          <p:cNvSpPr>
            <a:spLocks noGrp="1"/>
          </p:cNvSpPr>
          <p:nvPr>
            <p:ph type="body" sz="quarter" idx="14" hasCustomPrompt="1"/>
          </p:nvPr>
        </p:nvSpPr>
        <p:spPr>
          <a:xfrm>
            <a:off x="9796460"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1" name="textruta 10">
            <a:extLst>
              <a:ext uri="{FF2B5EF4-FFF2-40B4-BE49-F238E27FC236}">
                <a16:creationId xmlns:a16="http://schemas.microsoft.com/office/drawing/2014/main" id="{D73FCD9B-7556-4543-A297-1EE0E14C106A}"/>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2798421197"/>
      </p:ext>
    </p:extLst>
  </p:cSld>
  <p:clrMapOvr>
    <a:masterClrMapping/>
  </p:clrMapOvr>
  <p:transition spd="slow" advClick="0" advTm="7000"/>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Rubrik, text BAS 7">
    <p:spTree>
      <p:nvGrpSpPr>
        <p:cNvPr id="1" name=""/>
        <p:cNvGrpSpPr/>
        <p:nvPr/>
      </p:nvGrpSpPr>
      <p:grpSpPr>
        <a:xfrm>
          <a:off x="0" y="0"/>
          <a:ext cx="0" cy="0"/>
          <a:chOff x="0" y="0"/>
          <a:chExt cx="0" cy="0"/>
        </a:xfrm>
      </p:grpSpPr>
      <p:pic>
        <p:nvPicPr>
          <p:cNvPr id="1026" name="E1BA274E-400F-48D9-BE85-ACCA230B7773">
            <a:extLst>
              <a:ext uri="{FF2B5EF4-FFF2-40B4-BE49-F238E27FC236}">
                <a16:creationId xmlns:a16="http://schemas.microsoft.com/office/drawing/2014/main" id="{7325C485-7F01-48BD-BFF5-F5F2B0EA6D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06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F08F9570-B0D6-45BC-BF45-A7F11871FC9A}"/>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6" name="Platshållare för text 5">
            <a:extLst>
              <a:ext uri="{FF2B5EF4-FFF2-40B4-BE49-F238E27FC236}">
                <a16:creationId xmlns:a16="http://schemas.microsoft.com/office/drawing/2014/main" id="{7C6CE631-EEED-4565-80DB-87DF643C3136}"/>
              </a:ext>
            </a:extLst>
          </p:cNvPr>
          <p:cNvSpPr>
            <a:spLocks noGrp="1"/>
          </p:cNvSpPr>
          <p:nvPr>
            <p:ph type="body" sz="quarter" idx="14" hasCustomPrompt="1"/>
          </p:nvPr>
        </p:nvSpPr>
        <p:spPr>
          <a:xfrm>
            <a:off x="9796460"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1" name="textruta 10">
            <a:extLst>
              <a:ext uri="{FF2B5EF4-FFF2-40B4-BE49-F238E27FC236}">
                <a16:creationId xmlns:a16="http://schemas.microsoft.com/office/drawing/2014/main" id="{37812766-2F89-46FE-BB86-1D640FBE0302}"/>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2031118716"/>
      </p:ext>
    </p:extLst>
  </p:cSld>
  <p:clrMapOvr>
    <a:masterClrMapping/>
  </p:clrMapOvr>
  <p:transition spd="slow" advClick="0" advTm="700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om sida med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51911A-369F-4D76-99B1-3BE8101EC4F8}"/>
              </a:ext>
            </a:extLst>
          </p:cNvPr>
          <p:cNvSpPr>
            <a:spLocks noGrp="1"/>
          </p:cNvSpPr>
          <p:nvPr>
            <p:ph type="dt" sz="half" idx="10"/>
          </p:nvPr>
        </p:nvSpPr>
        <p:spPr/>
        <p:txBody>
          <a:bodyPr/>
          <a:lstStyle/>
          <a:p>
            <a:r>
              <a:rPr lang="sv-SE"/>
              <a:t>20xx-xx-xx</a:t>
            </a:r>
          </a:p>
        </p:txBody>
      </p:sp>
      <p:sp>
        <p:nvSpPr>
          <p:cNvPr id="4" name="Footer Placeholder 3">
            <a:extLst>
              <a:ext uri="{FF2B5EF4-FFF2-40B4-BE49-F238E27FC236}">
                <a16:creationId xmlns:a16="http://schemas.microsoft.com/office/drawing/2014/main" id="{5433CD0A-BB8F-468A-9FCD-995A75C7146E}"/>
              </a:ext>
            </a:extLst>
          </p:cNvPr>
          <p:cNvSpPr>
            <a:spLocks noGrp="1"/>
          </p:cNvSpPr>
          <p:nvPr>
            <p:ph type="ftr" sz="quarter" idx="11"/>
          </p:nvPr>
        </p:nvSpPr>
        <p:spPr/>
        <p:txBody>
          <a:bodyPr/>
          <a:lstStyle/>
          <a:p>
            <a:r>
              <a:rPr lang="sv-SE"/>
              <a:t>Sidfot om man väljer att infoga en sådan i sin presentation</a:t>
            </a:r>
          </a:p>
        </p:txBody>
      </p:sp>
      <p:sp>
        <p:nvSpPr>
          <p:cNvPr id="5" name="Slide Number Placeholder 4">
            <a:extLst>
              <a:ext uri="{FF2B5EF4-FFF2-40B4-BE49-F238E27FC236}">
                <a16:creationId xmlns:a16="http://schemas.microsoft.com/office/drawing/2014/main" id="{37ECA0E6-F76A-445B-AE0E-1E97629A28AC}"/>
              </a:ext>
            </a:extLst>
          </p:cNvPr>
          <p:cNvSpPr>
            <a:spLocks noGrp="1"/>
          </p:cNvSpPr>
          <p:nvPr>
            <p:ph type="sldNum" sz="quarter" idx="12"/>
          </p:nvPr>
        </p:nvSpPr>
        <p:spPr/>
        <p:txBody>
          <a:bodyPr/>
          <a:lstStyle/>
          <a:p>
            <a:fld id="{24DB4950-D2E7-4B1F-BC4A-EE048054108A}" type="slidenum">
              <a:rPr lang="sv-SE" smtClean="0"/>
              <a:pPr/>
              <a:t>‹#›</a:t>
            </a:fld>
            <a:endParaRPr lang="sv-SE"/>
          </a:p>
        </p:txBody>
      </p:sp>
      <p:sp>
        <p:nvSpPr>
          <p:cNvPr id="7" name="textruta 6">
            <a:extLst>
              <a:ext uri="{FF2B5EF4-FFF2-40B4-BE49-F238E27FC236}">
                <a16:creationId xmlns:a16="http://schemas.microsoft.com/office/drawing/2014/main" id="{5F2D9F1C-5884-4F33-A8E2-8BC5F00A8688}"/>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spTree>
    <p:extLst>
      <p:ext uri="{BB962C8B-B14F-4D97-AF65-F5344CB8AC3E}">
        <p14:creationId xmlns:p14="http://schemas.microsoft.com/office/powerpoint/2010/main" val="753009129"/>
      </p:ext>
    </p:extLst>
  </p:cSld>
  <p:clrMapOvr>
    <a:masterClrMapping/>
  </p:clrMapOvr>
  <p:transition spd="slow" advClick="0" advTm="7000"/>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Rubrik, text YTA 1">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8DD2CC6-E79F-4223-A01A-FEE33DF31A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F797104-044F-41BF-94DC-B093FBCDA021}"/>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9" name="Platshållare för text 9">
            <a:extLst>
              <a:ext uri="{FF2B5EF4-FFF2-40B4-BE49-F238E27FC236}">
                <a16:creationId xmlns:a16="http://schemas.microsoft.com/office/drawing/2014/main" id="{9B18BC9E-33B4-4996-A41D-E303B37E2DE7}"/>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sp>
        <p:nvSpPr>
          <p:cNvPr id="7" name="Platshållare för text 6">
            <a:extLst>
              <a:ext uri="{FF2B5EF4-FFF2-40B4-BE49-F238E27FC236}">
                <a16:creationId xmlns:a16="http://schemas.microsoft.com/office/drawing/2014/main" id="{F480E815-FD6A-4357-A3D4-683EBC61744F}"/>
              </a:ext>
            </a:extLst>
          </p:cNvPr>
          <p:cNvSpPr>
            <a:spLocks noGrp="1"/>
          </p:cNvSpPr>
          <p:nvPr>
            <p:ph type="body" sz="quarter" idx="14" hasCustomPrompt="1"/>
          </p:nvPr>
        </p:nvSpPr>
        <p:spPr>
          <a:xfrm>
            <a:off x="9796460" y="5951832"/>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2" name="textruta 11">
            <a:extLst>
              <a:ext uri="{FF2B5EF4-FFF2-40B4-BE49-F238E27FC236}">
                <a16:creationId xmlns:a16="http://schemas.microsoft.com/office/drawing/2014/main" id="{D45DC73E-0213-438A-A76D-256BB49ED6BB}"/>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669224543"/>
      </p:ext>
    </p:extLst>
  </p:cSld>
  <p:clrMapOvr>
    <a:masterClrMapping/>
  </p:clrMapOvr>
  <p:transition spd="slow" advClick="0" advTm="700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ål rill 2030">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0F51A355-7BF5-4CE0-BEF4-AF72E63E25DC}"/>
              </a:ext>
            </a:extLst>
          </p:cNvPr>
          <p:cNvSpPr/>
          <p:nvPr userDrawn="1"/>
        </p:nvSpPr>
        <p:spPr>
          <a:xfrm>
            <a:off x="0" y="0"/>
            <a:ext cx="12192000" cy="6859200"/>
          </a:xfrm>
          <a:prstGeom prst="rect">
            <a:avLst/>
          </a:prstGeom>
          <a:blipFill>
            <a:blip r:embed="rId2" cstate="screen">
              <a:extLst>
                <a:ext uri="{28A0092B-C50C-407E-A947-70E740481C1C}">
                  <a14:useLocalDpi xmlns:a14="http://schemas.microsoft.com/office/drawing/2010/main"/>
                </a:ext>
              </a:extLst>
            </a:blip>
            <a:srcRect/>
            <a:stretch>
              <a:fillRect/>
            </a:stretch>
          </a:blipFill>
        </p:spPr>
        <p:txBody>
          <a:bodyPr wrap="square" lIns="0" tIns="0" rIns="0" bIns="0" rtlCol="0"/>
          <a:lstStyle/>
          <a:p>
            <a:endParaRPr sz="2397"/>
          </a:p>
        </p:txBody>
      </p:sp>
      <p:sp>
        <p:nvSpPr>
          <p:cNvPr id="7" name="textruta 6">
            <a:extLst>
              <a:ext uri="{FF2B5EF4-FFF2-40B4-BE49-F238E27FC236}">
                <a16:creationId xmlns:a16="http://schemas.microsoft.com/office/drawing/2014/main" id="{5067B28A-9ABD-47CC-B575-8681F629ACD2}"/>
              </a:ext>
            </a:extLst>
          </p:cNvPr>
          <p:cNvSpPr txBox="1"/>
          <p:nvPr userDrawn="1"/>
        </p:nvSpPr>
        <p:spPr>
          <a:xfrm>
            <a:off x="5080000" y="1910924"/>
            <a:ext cx="7620000" cy="3264483"/>
          </a:xfrm>
          <a:prstGeom prst="rect">
            <a:avLst/>
          </a:prstGeom>
          <a:noFill/>
          <a:effectLst>
            <a:outerShdw blurRad="254000" dir="2700000" algn="tl" rotWithShape="0">
              <a:prstClr val="black">
                <a:alpha val="40000"/>
              </a:prstClr>
            </a:outerShdw>
          </a:effectLst>
        </p:spPr>
        <p:txBody>
          <a:bodyPr wrap="square" rtlCol="0">
            <a:spAutoFit/>
          </a:bodyPr>
          <a:lstStyle/>
          <a:p>
            <a:pPr marL="0" lvl="1" indent="0" algn="l" defTabSz="914377" rtl="0" eaLnBrk="1" latinLnBrk="0" hangingPunct="1">
              <a:lnSpc>
                <a:spcPct val="90000"/>
              </a:lnSpc>
              <a:spcBef>
                <a:spcPts val="1000"/>
              </a:spcBef>
              <a:buNone/>
            </a:pPr>
            <a:r>
              <a:rPr lang="sv-SE" sz="2400" b="1" kern="1200">
                <a:solidFill>
                  <a:schemeClr val="bg1"/>
                </a:solidFill>
                <a:effectLst/>
                <a:latin typeface="+mn-lt"/>
                <a:ea typeface="+mn-ea"/>
                <a:cs typeface="+mn-cs"/>
              </a:rPr>
              <a:t>Tätare stadsbebyggelse </a:t>
            </a:r>
            <a:r>
              <a:rPr lang="sv-SE" sz="2400" b="0" kern="1200">
                <a:solidFill>
                  <a:schemeClr val="bg1"/>
                </a:solidFill>
                <a:effectLst/>
                <a:latin typeface="+mn-lt"/>
                <a:ea typeface="+mn-ea"/>
                <a:cs typeface="+mn-cs"/>
              </a:rPr>
              <a:t>med nya </a:t>
            </a:r>
            <a:br>
              <a:rPr lang="sv-SE" sz="2400" b="0" kern="1200">
                <a:solidFill>
                  <a:schemeClr val="bg1"/>
                </a:solidFill>
                <a:effectLst/>
                <a:latin typeface="+mn-lt"/>
                <a:ea typeface="+mn-ea"/>
                <a:cs typeface="+mn-cs"/>
              </a:rPr>
            </a:br>
            <a:r>
              <a:rPr lang="sv-SE" sz="2400" b="0" kern="1200">
                <a:solidFill>
                  <a:schemeClr val="bg1"/>
                </a:solidFill>
                <a:effectLst/>
                <a:latin typeface="+mn-lt"/>
                <a:ea typeface="+mn-ea"/>
                <a:cs typeface="+mn-cs"/>
              </a:rPr>
              <a:t>bostäder och arbetsplatser</a:t>
            </a:r>
          </a:p>
          <a:p>
            <a:pPr marL="0" lvl="1" indent="0" algn="l" defTabSz="914377" rtl="0" eaLnBrk="1" latinLnBrk="0" hangingPunct="1">
              <a:lnSpc>
                <a:spcPct val="90000"/>
              </a:lnSpc>
              <a:spcBef>
                <a:spcPts val="1000"/>
              </a:spcBef>
              <a:buNone/>
            </a:pPr>
            <a:r>
              <a:rPr lang="sv-SE" sz="2400" b="1" kern="1200">
                <a:solidFill>
                  <a:schemeClr val="bg1"/>
                </a:solidFill>
                <a:effectLst/>
                <a:latin typeface="+mn-lt"/>
                <a:ea typeface="+mn-ea"/>
                <a:cs typeface="+mn-cs"/>
              </a:rPr>
              <a:t>Västra </a:t>
            </a:r>
            <a:r>
              <a:rPr lang="sv-SE" sz="2400" b="1" kern="1200" err="1">
                <a:solidFill>
                  <a:schemeClr val="bg1"/>
                </a:solidFill>
                <a:effectLst/>
                <a:latin typeface="+mn-lt"/>
                <a:ea typeface="+mn-ea"/>
                <a:cs typeface="+mn-cs"/>
              </a:rPr>
              <a:t>Sicklaön</a:t>
            </a:r>
            <a:r>
              <a:rPr lang="sv-SE" sz="2400" b="1" kern="1200">
                <a:solidFill>
                  <a:schemeClr val="bg1"/>
                </a:solidFill>
                <a:effectLst/>
                <a:latin typeface="+mn-lt"/>
                <a:ea typeface="+mn-ea"/>
                <a:cs typeface="+mn-cs"/>
              </a:rPr>
              <a:t> </a:t>
            </a:r>
            <a:r>
              <a:rPr lang="sv-SE" sz="2400" b="0" kern="1200">
                <a:solidFill>
                  <a:schemeClr val="bg1"/>
                </a:solidFill>
                <a:effectLst/>
                <a:latin typeface="+mn-lt"/>
                <a:ea typeface="+mn-ea"/>
                <a:cs typeface="+mn-cs"/>
              </a:rPr>
              <a:t>blir en del av innerstaden</a:t>
            </a:r>
          </a:p>
          <a:p>
            <a:pPr marL="0" lvl="1" indent="0" algn="l" defTabSz="914377" rtl="0" eaLnBrk="1" latinLnBrk="0" hangingPunct="1">
              <a:lnSpc>
                <a:spcPct val="90000"/>
              </a:lnSpc>
              <a:spcBef>
                <a:spcPts val="1000"/>
              </a:spcBef>
              <a:buNone/>
            </a:pPr>
            <a:r>
              <a:rPr lang="sv-SE" sz="2400" b="1" kern="1200">
                <a:solidFill>
                  <a:schemeClr val="bg1"/>
                </a:solidFill>
                <a:effectLst/>
                <a:latin typeface="+mn-lt"/>
                <a:ea typeface="+mn-ea"/>
                <a:cs typeface="+mn-cs"/>
              </a:rPr>
              <a:t>Lokala centrum förnyas </a:t>
            </a:r>
            <a:r>
              <a:rPr lang="sv-SE" sz="2400" b="0" kern="1200">
                <a:solidFill>
                  <a:schemeClr val="bg1"/>
                </a:solidFill>
                <a:effectLst/>
                <a:latin typeface="+mn-lt"/>
                <a:ea typeface="+mn-ea"/>
                <a:cs typeface="+mn-cs"/>
              </a:rPr>
              <a:t>och förändras</a:t>
            </a:r>
          </a:p>
          <a:p>
            <a:pPr marL="0" lvl="1" indent="0" algn="l" defTabSz="914377" rtl="0" eaLnBrk="1" latinLnBrk="0" hangingPunct="1">
              <a:lnSpc>
                <a:spcPct val="90000"/>
              </a:lnSpc>
              <a:spcBef>
                <a:spcPts val="1000"/>
              </a:spcBef>
              <a:buNone/>
            </a:pPr>
            <a:r>
              <a:rPr lang="sv-SE" sz="2400" b="1" kern="1200">
                <a:solidFill>
                  <a:schemeClr val="bg1"/>
                </a:solidFill>
                <a:effectLst/>
                <a:latin typeface="+mn-lt"/>
                <a:ea typeface="+mn-ea"/>
                <a:cs typeface="+mn-cs"/>
              </a:rPr>
              <a:t>Tunnelbanan förlängs </a:t>
            </a:r>
            <a:r>
              <a:rPr lang="sv-SE" sz="2400" b="0" kern="1200">
                <a:solidFill>
                  <a:schemeClr val="bg1"/>
                </a:solidFill>
                <a:effectLst/>
                <a:latin typeface="+mn-lt"/>
                <a:ea typeface="+mn-ea"/>
                <a:cs typeface="+mn-cs"/>
              </a:rPr>
              <a:t>till Nacka </a:t>
            </a:r>
            <a:br>
              <a:rPr lang="sv-SE" sz="2400" b="0" kern="1200">
                <a:solidFill>
                  <a:schemeClr val="bg1"/>
                </a:solidFill>
                <a:effectLst/>
                <a:latin typeface="+mn-lt"/>
                <a:ea typeface="+mn-ea"/>
                <a:cs typeface="+mn-cs"/>
              </a:rPr>
            </a:br>
            <a:r>
              <a:rPr lang="sv-SE" sz="2400" b="0" kern="1200">
                <a:solidFill>
                  <a:schemeClr val="bg1"/>
                </a:solidFill>
                <a:effectLst/>
                <a:latin typeface="+mn-lt"/>
                <a:ea typeface="+mn-ea"/>
                <a:cs typeface="+mn-cs"/>
              </a:rPr>
              <a:t>med tre nya stationer</a:t>
            </a:r>
          </a:p>
          <a:p>
            <a:pPr marL="0" lvl="1" indent="0" algn="l" defTabSz="914377" rtl="0" eaLnBrk="1" latinLnBrk="0" hangingPunct="1">
              <a:lnSpc>
                <a:spcPct val="90000"/>
              </a:lnSpc>
              <a:spcBef>
                <a:spcPts val="1000"/>
              </a:spcBef>
              <a:buNone/>
            </a:pPr>
            <a:r>
              <a:rPr lang="sv-SE" sz="2400" b="1" kern="1200">
                <a:solidFill>
                  <a:schemeClr val="bg1"/>
                </a:solidFill>
                <a:effectLst/>
                <a:latin typeface="+mn-lt"/>
                <a:ea typeface="+mn-ea"/>
                <a:cs typeface="+mn-cs"/>
              </a:rPr>
              <a:t>Trafik och infrastruktur byggs ut </a:t>
            </a:r>
            <a:br>
              <a:rPr lang="sv-SE" sz="2400" b="1" kern="1200">
                <a:solidFill>
                  <a:schemeClr val="bg1"/>
                </a:solidFill>
                <a:effectLst/>
                <a:latin typeface="+mn-lt"/>
                <a:ea typeface="+mn-ea"/>
                <a:cs typeface="+mn-cs"/>
              </a:rPr>
            </a:br>
            <a:r>
              <a:rPr lang="sv-SE" sz="2400" b="0" kern="1200">
                <a:solidFill>
                  <a:schemeClr val="bg1"/>
                </a:solidFill>
                <a:effectLst/>
                <a:latin typeface="+mn-lt"/>
                <a:ea typeface="+mn-ea"/>
                <a:cs typeface="+mn-cs"/>
              </a:rPr>
              <a:t>hållbart och långsiktigt.</a:t>
            </a:r>
          </a:p>
        </p:txBody>
      </p:sp>
      <p:sp>
        <p:nvSpPr>
          <p:cNvPr id="8" name="object 4">
            <a:extLst>
              <a:ext uri="{FF2B5EF4-FFF2-40B4-BE49-F238E27FC236}">
                <a16:creationId xmlns:a16="http://schemas.microsoft.com/office/drawing/2014/main" id="{649D8E83-9077-4538-8D0A-D4C5F1D8355D}"/>
              </a:ext>
            </a:extLst>
          </p:cNvPr>
          <p:cNvSpPr txBox="1">
            <a:spLocks/>
          </p:cNvSpPr>
          <p:nvPr userDrawn="1"/>
        </p:nvSpPr>
        <p:spPr>
          <a:xfrm>
            <a:off x="5139488" y="918998"/>
            <a:ext cx="4876800" cy="878873"/>
          </a:xfrm>
          <a:prstGeom prst="rect">
            <a:avLst/>
          </a:prstGeom>
          <a:effectLst>
            <a:outerShdw blurRad="254000" dist="76200" dir="2700000" algn="tl" rotWithShape="0">
              <a:prstClr val="black">
                <a:alpha val="80000"/>
              </a:prstClr>
            </a:outerShdw>
          </a:effectLst>
        </p:spPr>
        <p:txBody>
          <a:bodyPr vert="horz" wrap="square" lIns="0" tIns="16933" rIns="0" bIns="0" rtlCol="0">
            <a:spAutoFit/>
          </a:bodyPr>
          <a:lstStyle>
            <a:lvl1pPr>
              <a:defRPr>
                <a:latin typeface="+mj-lt"/>
                <a:ea typeface="+mj-ea"/>
                <a:cs typeface="+mj-cs"/>
              </a:defRPr>
            </a:lvl1pPr>
          </a:lstStyle>
          <a:p>
            <a:r>
              <a:rPr lang="sv-SE" sz="5600">
                <a:solidFill>
                  <a:schemeClr val="bg1"/>
                </a:solidFill>
                <a:latin typeface="Gill Sans MT" charset="0"/>
                <a:ea typeface="Gill Sans MT" charset="0"/>
                <a:cs typeface="Gill Sans MT" charset="0"/>
              </a:rPr>
              <a:t>MÅL TILL</a:t>
            </a:r>
            <a:r>
              <a:rPr lang="sv-SE" sz="5600" b="1">
                <a:solidFill>
                  <a:schemeClr val="bg1"/>
                </a:solidFill>
                <a:latin typeface="Gill Sans MT" charset="0"/>
                <a:ea typeface="Gill Sans MT" charset="0"/>
                <a:cs typeface="Gill Sans MT" charset="0"/>
              </a:rPr>
              <a:t> 2030</a:t>
            </a:r>
          </a:p>
        </p:txBody>
      </p:sp>
      <p:pic>
        <p:nvPicPr>
          <p:cNvPr id="9" name="Bildobjekt 6">
            <a:extLst>
              <a:ext uri="{FF2B5EF4-FFF2-40B4-BE49-F238E27FC236}">
                <a16:creationId xmlns:a16="http://schemas.microsoft.com/office/drawing/2014/main" id="{26F10551-4ED6-44CA-B2BE-BB9F2334F3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545111115"/>
      </p:ext>
    </p:extLst>
  </p:cSld>
  <p:clrMapOvr>
    <a:masterClrMapping/>
  </p:clrMapOvr>
  <p:transition spd="slow" advClick="0" advTm="7000"/>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Rubrik, text YTA 2">
    <p:spTree>
      <p:nvGrpSpPr>
        <p:cNvPr id="1" name=""/>
        <p:cNvGrpSpPr/>
        <p:nvPr/>
      </p:nvGrpSpPr>
      <p:grpSpPr>
        <a:xfrm>
          <a:off x="0" y="0"/>
          <a:ext cx="0" cy="0"/>
          <a:chOff x="0" y="0"/>
          <a:chExt cx="0" cy="0"/>
        </a:xfrm>
      </p:grpSpPr>
      <p:pic>
        <p:nvPicPr>
          <p:cNvPr id="9" name="29018B2D-11A5-492E-84E0-7C67D3A37BA9" descr="9C21B0ED-DAB9-4172-B8E6-EB775F9B5DE1@chimney">
            <a:extLst>
              <a:ext uri="{FF2B5EF4-FFF2-40B4-BE49-F238E27FC236}">
                <a16:creationId xmlns:a16="http://schemas.microsoft.com/office/drawing/2014/main" id="{A6FFD144-2D09-4A46-A82D-871EFBEE9B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246" y="0"/>
            <a:ext cx="12209246" cy="688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7CCD8F0C-D47B-4D33-A65C-93947E97FF0B}"/>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13" name="Platshållare för text 9">
            <a:extLst>
              <a:ext uri="{FF2B5EF4-FFF2-40B4-BE49-F238E27FC236}">
                <a16:creationId xmlns:a16="http://schemas.microsoft.com/office/drawing/2014/main" id="{E2234836-560C-4E90-B2DD-BA97CC41DA67}"/>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sp>
        <p:nvSpPr>
          <p:cNvPr id="6" name="Platshållare för text 5">
            <a:extLst>
              <a:ext uri="{FF2B5EF4-FFF2-40B4-BE49-F238E27FC236}">
                <a16:creationId xmlns:a16="http://schemas.microsoft.com/office/drawing/2014/main" id="{373E4FD0-B5F4-4AC6-BAE8-BB27619A0383}"/>
              </a:ext>
            </a:extLst>
          </p:cNvPr>
          <p:cNvSpPr>
            <a:spLocks noGrp="1"/>
          </p:cNvSpPr>
          <p:nvPr>
            <p:ph type="body" sz="quarter" idx="14" hasCustomPrompt="1"/>
          </p:nvPr>
        </p:nvSpPr>
        <p:spPr>
          <a:xfrm>
            <a:off x="9796459"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1" name="textruta 10">
            <a:extLst>
              <a:ext uri="{FF2B5EF4-FFF2-40B4-BE49-F238E27FC236}">
                <a16:creationId xmlns:a16="http://schemas.microsoft.com/office/drawing/2014/main" id="{82F79B8F-C10F-4CB4-B6DE-AD088742B76A}"/>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2903236173"/>
      </p:ext>
    </p:extLst>
  </p:cSld>
  <p:clrMapOvr>
    <a:masterClrMapping/>
  </p:clrMapOvr>
  <p:transition spd="slow" advClick="0" advTm="7000"/>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Rubrik, text YTA 3">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F8B1830C-9F61-4CBC-8552-0ED32F0B09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ubrik 1">
            <a:extLst>
              <a:ext uri="{FF2B5EF4-FFF2-40B4-BE49-F238E27FC236}">
                <a16:creationId xmlns:a16="http://schemas.microsoft.com/office/drawing/2014/main" id="{C0D44B3E-2230-4E61-9087-BC24BA6C1527}"/>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12" name="Platshållare för text 9">
            <a:extLst>
              <a:ext uri="{FF2B5EF4-FFF2-40B4-BE49-F238E27FC236}">
                <a16:creationId xmlns:a16="http://schemas.microsoft.com/office/drawing/2014/main" id="{02198346-753B-4BCB-85CE-9B5714F2374F}"/>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sp>
        <p:nvSpPr>
          <p:cNvPr id="6" name="Platshållare för text 5">
            <a:extLst>
              <a:ext uri="{FF2B5EF4-FFF2-40B4-BE49-F238E27FC236}">
                <a16:creationId xmlns:a16="http://schemas.microsoft.com/office/drawing/2014/main" id="{8D9935E0-1D09-469A-AB0D-06F8D36B8517}"/>
              </a:ext>
            </a:extLst>
          </p:cNvPr>
          <p:cNvSpPr>
            <a:spLocks noGrp="1"/>
          </p:cNvSpPr>
          <p:nvPr>
            <p:ph type="body" sz="quarter" idx="14" hasCustomPrompt="1"/>
          </p:nvPr>
        </p:nvSpPr>
        <p:spPr>
          <a:xfrm>
            <a:off x="9796460"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0" name="textruta 9">
            <a:extLst>
              <a:ext uri="{FF2B5EF4-FFF2-40B4-BE49-F238E27FC236}">
                <a16:creationId xmlns:a16="http://schemas.microsoft.com/office/drawing/2014/main" id="{D7F2A66B-9AF7-4323-A8C9-DCFB1EA9ECF8}"/>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3695337248"/>
      </p:ext>
    </p:extLst>
  </p:cSld>
  <p:clrMapOvr>
    <a:masterClrMapping/>
  </p:clrMapOvr>
  <p:transition spd="slow" advClick="0" advTm="7000"/>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Rubrik, text YTA 4">
    <p:spTree>
      <p:nvGrpSpPr>
        <p:cNvPr id="1" name=""/>
        <p:cNvGrpSpPr/>
        <p:nvPr/>
      </p:nvGrpSpPr>
      <p:grpSpPr>
        <a:xfrm>
          <a:off x="0" y="0"/>
          <a:ext cx="0" cy="0"/>
          <a:chOff x="0" y="0"/>
          <a:chExt cx="0" cy="0"/>
        </a:xfrm>
      </p:grpSpPr>
      <p:pic>
        <p:nvPicPr>
          <p:cNvPr id="11" name="A07EDF14-5A12-41FE-B7BA-5D61B34D2AE4" descr="6FF47256-95D4-4042-A516-8C0DC43CD4CD@chimney">
            <a:extLst>
              <a:ext uri="{FF2B5EF4-FFF2-40B4-BE49-F238E27FC236}">
                <a16:creationId xmlns:a16="http://schemas.microsoft.com/office/drawing/2014/main" id="{36A1D54F-1C19-4517-B99A-C5775151ED3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72" t="828" b="483"/>
          <a:stretch/>
        </p:blipFill>
        <p:spPr bwMode="auto">
          <a:xfrm>
            <a:off x="-1200" y="-1"/>
            <a:ext cx="121932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12" name="Platshållare för text 9">
            <a:extLst>
              <a:ext uri="{FF2B5EF4-FFF2-40B4-BE49-F238E27FC236}">
                <a16:creationId xmlns:a16="http://schemas.microsoft.com/office/drawing/2014/main" id="{9811892E-62C6-418B-BFE5-8E47F014E3E3}"/>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sp>
        <p:nvSpPr>
          <p:cNvPr id="6" name="Platshållare för text 5">
            <a:extLst>
              <a:ext uri="{FF2B5EF4-FFF2-40B4-BE49-F238E27FC236}">
                <a16:creationId xmlns:a16="http://schemas.microsoft.com/office/drawing/2014/main" id="{764968DA-D211-46A4-8075-8C9383F8CC83}"/>
              </a:ext>
            </a:extLst>
          </p:cNvPr>
          <p:cNvSpPr>
            <a:spLocks noGrp="1"/>
          </p:cNvSpPr>
          <p:nvPr>
            <p:ph type="body" sz="quarter" idx="14" hasCustomPrompt="1"/>
          </p:nvPr>
        </p:nvSpPr>
        <p:spPr>
          <a:xfrm>
            <a:off x="9796460" y="5951832"/>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4" name="textruta 13">
            <a:extLst>
              <a:ext uri="{FF2B5EF4-FFF2-40B4-BE49-F238E27FC236}">
                <a16:creationId xmlns:a16="http://schemas.microsoft.com/office/drawing/2014/main" id="{B6911F1B-3AC3-4ABF-ABB1-F0100F91D55F}"/>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1773406297"/>
      </p:ext>
    </p:extLst>
  </p:cSld>
  <p:clrMapOvr>
    <a:masterClrMapping/>
  </p:clrMapOvr>
  <p:transition spd="slow" advClick="0" advTm="700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Rubrik, text YTA 5">
    <p:spTree>
      <p:nvGrpSpPr>
        <p:cNvPr id="1" name=""/>
        <p:cNvGrpSpPr/>
        <p:nvPr/>
      </p:nvGrpSpPr>
      <p:grpSpPr>
        <a:xfrm>
          <a:off x="0" y="0"/>
          <a:ext cx="0" cy="0"/>
          <a:chOff x="0" y="0"/>
          <a:chExt cx="0" cy="0"/>
        </a:xfrm>
      </p:grpSpPr>
      <p:pic>
        <p:nvPicPr>
          <p:cNvPr id="11" name="A07EDF14-5A12-41FE-B7BA-5D61B34D2AE4">
            <a:extLst>
              <a:ext uri="{FF2B5EF4-FFF2-40B4-BE49-F238E27FC236}">
                <a16:creationId xmlns:a16="http://schemas.microsoft.com/office/drawing/2014/main" id="{36A1D54F-1C19-4517-B99A-C5775151ED3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82" t="714" b="367"/>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12" name="Platshållare för text 9">
            <a:extLst>
              <a:ext uri="{FF2B5EF4-FFF2-40B4-BE49-F238E27FC236}">
                <a16:creationId xmlns:a16="http://schemas.microsoft.com/office/drawing/2014/main" id="{9811892E-62C6-418B-BFE5-8E47F014E3E3}"/>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sp>
        <p:nvSpPr>
          <p:cNvPr id="6" name="Platshållare för text 5">
            <a:extLst>
              <a:ext uri="{FF2B5EF4-FFF2-40B4-BE49-F238E27FC236}">
                <a16:creationId xmlns:a16="http://schemas.microsoft.com/office/drawing/2014/main" id="{764968DA-D211-46A4-8075-8C9383F8CC83}"/>
              </a:ext>
            </a:extLst>
          </p:cNvPr>
          <p:cNvSpPr>
            <a:spLocks noGrp="1"/>
          </p:cNvSpPr>
          <p:nvPr>
            <p:ph type="body" sz="quarter" idx="14" hasCustomPrompt="1"/>
          </p:nvPr>
        </p:nvSpPr>
        <p:spPr>
          <a:xfrm>
            <a:off x="9796460" y="5951832"/>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3" name="textruta 12">
            <a:extLst>
              <a:ext uri="{FF2B5EF4-FFF2-40B4-BE49-F238E27FC236}">
                <a16:creationId xmlns:a16="http://schemas.microsoft.com/office/drawing/2014/main" id="{AC85DC5A-37EE-4C40-A31F-27139B40F3A3}"/>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1768863161"/>
      </p:ext>
    </p:extLst>
  </p:cSld>
  <p:clrMapOvr>
    <a:masterClrMapping/>
  </p:clrMapOvr>
  <p:transition spd="slow" advClick="0" advTm="7000"/>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Rubrik, text YTA 6">
    <p:spTree>
      <p:nvGrpSpPr>
        <p:cNvPr id="1" name=""/>
        <p:cNvGrpSpPr/>
        <p:nvPr/>
      </p:nvGrpSpPr>
      <p:grpSpPr>
        <a:xfrm>
          <a:off x="0" y="0"/>
          <a:ext cx="0" cy="0"/>
          <a:chOff x="0" y="0"/>
          <a:chExt cx="0" cy="0"/>
        </a:xfrm>
      </p:grpSpPr>
      <p:pic>
        <p:nvPicPr>
          <p:cNvPr id="11" name="A07EDF14-5A12-41FE-B7BA-5D61B34D2AE4">
            <a:extLst>
              <a:ext uri="{FF2B5EF4-FFF2-40B4-BE49-F238E27FC236}">
                <a16:creationId xmlns:a16="http://schemas.microsoft.com/office/drawing/2014/main" id="{36A1D54F-1C19-4517-B99A-C5775151ED3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82" t="714" b="367"/>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12" name="Platshållare för text 9">
            <a:extLst>
              <a:ext uri="{FF2B5EF4-FFF2-40B4-BE49-F238E27FC236}">
                <a16:creationId xmlns:a16="http://schemas.microsoft.com/office/drawing/2014/main" id="{9811892E-62C6-418B-BFE5-8E47F014E3E3}"/>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sp>
        <p:nvSpPr>
          <p:cNvPr id="6" name="Platshållare för text 5">
            <a:extLst>
              <a:ext uri="{FF2B5EF4-FFF2-40B4-BE49-F238E27FC236}">
                <a16:creationId xmlns:a16="http://schemas.microsoft.com/office/drawing/2014/main" id="{764968DA-D211-46A4-8075-8C9383F8CC83}"/>
              </a:ext>
            </a:extLst>
          </p:cNvPr>
          <p:cNvSpPr>
            <a:spLocks noGrp="1"/>
          </p:cNvSpPr>
          <p:nvPr>
            <p:ph type="body" sz="quarter" idx="14" hasCustomPrompt="1"/>
          </p:nvPr>
        </p:nvSpPr>
        <p:spPr>
          <a:xfrm>
            <a:off x="9796460" y="5951832"/>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3" name="textruta 12">
            <a:extLst>
              <a:ext uri="{FF2B5EF4-FFF2-40B4-BE49-F238E27FC236}">
                <a16:creationId xmlns:a16="http://schemas.microsoft.com/office/drawing/2014/main" id="{73895DE6-7948-4E80-A557-AB21DC17630F}"/>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2588562562"/>
      </p:ext>
    </p:extLst>
  </p:cSld>
  <p:clrMapOvr>
    <a:masterClrMapping/>
  </p:clrMapOvr>
  <p:transition spd="slow" advClick="0" advTm="7000"/>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Bildcollage 2">
    <p:bg>
      <p:bgPr>
        <a:solidFill>
          <a:schemeClr val="bg1"/>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D67BC8D-5DA5-4E79-BC06-B1186574795C}"/>
              </a:ext>
            </a:extLst>
          </p:cNvPr>
          <p:cNvSpPr>
            <a:spLocks noGrp="1"/>
          </p:cNvSpPr>
          <p:nvPr>
            <p:ph type="pic" idx="1" hasCustomPrompt="1"/>
          </p:nvPr>
        </p:nvSpPr>
        <p:spPr>
          <a:xfrm>
            <a:off x="1"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9" name="Platshållare för bild 2">
            <a:extLst>
              <a:ext uri="{FF2B5EF4-FFF2-40B4-BE49-F238E27FC236}">
                <a16:creationId xmlns:a16="http://schemas.microsoft.com/office/drawing/2014/main" id="{59935704-DD69-45C8-93D6-70C51DB09123}"/>
              </a:ext>
            </a:extLst>
          </p:cNvPr>
          <p:cNvSpPr>
            <a:spLocks noGrp="1"/>
          </p:cNvSpPr>
          <p:nvPr>
            <p:ph type="pic" idx="13" hasCustomPrompt="1"/>
          </p:nvPr>
        </p:nvSpPr>
        <p:spPr>
          <a:xfrm>
            <a:off x="6150194"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4" name="Platshållare för text 3">
            <a:extLst>
              <a:ext uri="{FF2B5EF4-FFF2-40B4-BE49-F238E27FC236}">
                <a16:creationId xmlns:a16="http://schemas.microsoft.com/office/drawing/2014/main" id="{A0A09E10-170F-4155-A3FD-6E245A2D1789}"/>
              </a:ext>
            </a:extLst>
          </p:cNvPr>
          <p:cNvSpPr>
            <a:spLocks noGrp="1"/>
          </p:cNvSpPr>
          <p:nvPr>
            <p:ph type="body" sz="quarter" idx="14"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3385967670"/>
      </p:ext>
    </p:extLst>
  </p:cSld>
  <p:clrMapOvr>
    <a:masterClrMapping/>
  </p:clrMapOvr>
  <p:transition spd="slow" advClick="0" advTm="700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Bildcollage 3">
    <p:bg>
      <p:bgPr>
        <a:solidFill>
          <a:schemeClr val="bg1"/>
        </a:solidFill>
        <a:effectLst/>
      </p:bgPr>
    </p:bg>
    <p:spTree>
      <p:nvGrpSpPr>
        <p:cNvPr id="1" name=""/>
        <p:cNvGrpSpPr/>
        <p:nvPr/>
      </p:nvGrpSpPr>
      <p:grpSpPr>
        <a:xfrm>
          <a:off x="0" y="0"/>
          <a:ext cx="0" cy="0"/>
          <a:chOff x="0" y="0"/>
          <a:chExt cx="0" cy="0"/>
        </a:xfrm>
      </p:grpSpPr>
      <p:sp>
        <p:nvSpPr>
          <p:cNvPr id="6" name="Platshållare för bild 2">
            <a:extLst>
              <a:ext uri="{FF2B5EF4-FFF2-40B4-BE49-F238E27FC236}">
                <a16:creationId xmlns:a16="http://schemas.microsoft.com/office/drawing/2014/main" id="{50212A9E-C464-42DE-825E-5F023B24AABC}"/>
              </a:ext>
            </a:extLst>
          </p:cNvPr>
          <p:cNvSpPr>
            <a:spLocks noGrp="1"/>
          </p:cNvSpPr>
          <p:nvPr>
            <p:ph type="pic" idx="1" hasCustomPrompt="1"/>
          </p:nvPr>
        </p:nvSpPr>
        <p:spPr>
          <a:xfrm>
            <a:off x="1"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7" name="Platshållare för bild 2">
            <a:extLst>
              <a:ext uri="{FF2B5EF4-FFF2-40B4-BE49-F238E27FC236}">
                <a16:creationId xmlns:a16="http://schemas.microsoft.com/office/drawing/2014/main" id="{BB7266A3-AE9B-4E41-8602-A62536078EE6}"/>
              </a:ext>
            </a:extLst>
          </p:cNvPr>
          <p:cNvSpPr>
            <a:spLocks noGrp="1"/>
          </p:cNvSpPr>
          <p:nvPr>
            <p:ph type="pic" idx="13" hasCustomPrompt="1"/>
          </p:nvPr>
        </p:nvSpPr>
        <p:spPr>
          <a:xfrm>
            <a:off x="6150194" y="-2381"/>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8" name="Platshållare för bild 2">
            <a:extLst>
              <a:ext uri="{FF2B5EF4-FFF2-40B4-BE49-F238E27FC236}">
                <a16:creationId xmlns:a16="http://schemas.microsoft.com/office/drawing/2014/main" id="{4557595D-B44E-423B-B53D-C5F7E2838051}"/>
              </a:ext>
            </a:extLst>
          </p:cNvPr>
          <p:cNvSpPr>
            <a:spLocks noGrp="1"/>
          </p:cNvSpPr>
          <p:nvPr>
            <p:ph type="pic" idx="16" hasCustomPrompt="1"/>
          </p:nvPr>
        </p:nvSpPr>
        <p:spPr>
          <a:xfrm>
            <a:off x="6144001" y="3479991"/>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3" name="Platshållare för text 2">
            <a:extLst>
              <a:ext uri="{FF2B5EF4-FFF2-40B4-BE49-F238E27FC236}">
                <a16:creationId xmlns:a16="http://schemas.microsoft.com/office/drawing/2014/main" id="{E75AB8A6-31DF-4D12-BDDD-85AA79E1F501}"/>
              </a:ext>
            </a:extLst>
          </p:cNvPr>
          <p:cNvSpPr>
            <a:spLocks noGrp="1"/>
          </p:cNvSpPr>
          <p:nvPr>
            <p:ph type="body" sz="quarter" idx="17" hasCustomPrompt="1"/>
          </p:nvPr>
        </p:nvSpPr>
        <p:spPr>
          <a:xfrm>
            <a:off x="9796460" y="5951833"/>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1295869584"/>
      </p:ext>
    </p:extLst>
  </p:cSld>
  <p:clrMapOvr>
    <a:masterClrMapping/>
  </p:clrMapOvr>
  <p:transition spd="slow" advClick="0" advTm="7000"/>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ildcollage 4">
    <p:bg>
      <p:bgPr>
        <a:solidFill>
          <a:schemeClr val="bg1"/>
        </a:solidFill>
        <a:effectLst/>
      </p:bgPr>
    </p:bg>
    <p:spTree>
      <p:nvGrpSpPr>
        <p:cNvPr id="1" name=""/>
        <p:cNvGrpSpPr/>
        <p:nvPr/>
      </p:nvGrpSpPr>
      <p:grpSpPr>
        <a:xfrm>
          <a:off x="0" y="0"/>
          <a:ext cx="0" cy="0"/>
          <a:chOff x="0" y="0"/>
          <a:chExt cx="0" cy="0"/>
        </a:xfrm>
      </p:grpSpPr>
      <p:sp>
        <p:nvSpPr>
          <p:cNvPr id="16" name="Platshållare för bild 2">
            <a:extLst>
              <a:ext uri="{FF2B5EF4-FFF2-40B4-BE49-F238E27FC236}">
                <a16:creationId xmlns:a16="http://schemas.microsoft.com/office/drawing/2014/main" id="{7424A79F-1B59-4EC6-9F01-F1065E75C5F2}"/>
              </a:ext>
            </a:extLst>
          </p:cNvPr>
          <p:cNvSpPr>
            <a:spLocks noGrp="1"/>
          </p:cNvSpPr>
          <p:nvPr>
            <p:ph type="pic" idx="18" hasCustomPrompt="1"/>
          </p:nvPr>
        </p:nvSpPr>
        <p:spPr>
          <a:xfrm>
            <a:off x="1" y="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14" name="Platshållare för bild 2">
            <a:extLst>
              <a:ext uri="{FF2B5EF4-FFF2-40B4-BE49-F238E27FC236}">
                <a16:creationId xmlns:a16="http://schemas.microsoft.com/office/drawing/2014/main" id="{029A61F7-5DB6-4394-9D77-1AD82E0FC402}"/>
              </a:ext>
            </a:extLst>
          </p:cNvPr>
          <p:cNvSpPr>
            <a:spLocks noGrp="1"/>
          </p:cNvSpPr>
          <p:nvPr>
            <p:ph type="pic" idx="13" hasCustomPrompt="1"/>
          </p:nvPr>
        </p:nvSpPr>
        <p:spPr>
          <a:xfrm>
            <a:off x="6151144" y="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17" name="Platshållare för bild 2">
            <a:extLst>
              <a:ext uri="{FF2B5EF4-FFF2-40B4-BE49-F238E27FC236}">
                <a16:creationId xmlns:a16="http://schemas.microsoft.com/office/drawing/2014/main" id="{5B71CF3F-4A3E-473B-8B31-F97164CD0D8F}"/>
              </a:ext>
            </a:extLst>
          </p:cNvPr>
          <p:cNvSpPr>
            <a:spLocks noGrp="1"/>
          </p:cNvSpPr>
          <p:nvPr>
            <p:ph type="pic" idx="19" hasCustomPrompt="1"/>
          </p:nvPr>
        </p:nvSpPr>
        <p:spPr>
          <a:xfrm>
            <a:off x="1" y="348237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15" name="Platshållare för bild 2">
            <a:extLst>
              <a:ext uri="{FF2B5EF4-FFF2-40B4-BE49-F238E27FC236}">
                <a16:creationId xmlns:a16="http://schemas.microsoft.com/office/drawing/2014/main" id="{D59F388B-B781-43C5-8930-9169432CCE73}"/>
              </a:ext>
            </a:extLst>
          </p:cNvPr>
          <p:cNvSpPr>
            <a:spLocks noGrp="1"/>
          </p:cNvSpPr>
          <p:nvPr>
            <p:ph type="pic" idx="16" hasCustomPrompt="1"/>
          </p:nvPr>
        </p:nvSpPr>
        <p:spPr>
          <a:xfrm>
            <a:off x="6151144" y="348237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3" name="Platshållare för text 2">
            <a:extLst>
              <a:ext uri="{FF2B5EF4-FFF2-40B4-BE49-F238E27FC236}">
                <a16:creationId xmlns:a16="http://schemas.microsoft.com/office/drawing/2014/main" id="{3AF3568C-A856-4C22-9290-890FA2F52398}"/>
              </a:ext>
            </a:extLst>
          </p:cNvPr>
          <p:cNvSpPr>
            <a:spLocks noGrp="1"/>
          </p:cNvSpPr>
          <p:nvPr>
            <p:ph type="body" sz="quarter" idx="20"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2181092728"/>
      </p:ext>
    </p:extLst>
  </p:cSld>
  <p:clrMapOvr>
    <a:masterClrMapping/>
  </p:clrMapOvr>
  <p:transition spd="slow" advClick="0" advTm="7000"/>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Svart rubrik, text hel ljus bild">
    <p:bg>
      <p:bgPr>
        <a:solidFill>
          <a:srgbClr val="00ADBA">
            <a:alpha val="20000"/>
          </a:srgbClr>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p:txBody>
          <a:bodyPr>
            <a:normAutofit/>
          </a:bodyPr>
          <a:lstStyle>
            <a:lvl1pPr>
              <a:defRPr lang="sv-SE" sz="4200" kern="1200" dirty="0">
                <a:solidFill>
                  <a:schemeClr val="tx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a:p>
        </p:txBody>
      </p:sp>
      <p:pic>
        <p:nvPicPr>
          <p:cNvPr id="9" name="Bildobjekt 8">
            <a:extLst>
              <a:ext uri="{FF2B5EF4-FFF2-40B4-BE49-F238E27FC236}">
                <a16:creationId xmlns:a16="http://schemas.microsoft.com/office/drawing/2014/main" id="{8FE46B08-D3FF-4DE6-A0A7-7EE395A6E90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795729" y="5955824"/>
            <a:ext cx="2012116" cy="635953"/>
          </a:xfrm>
          <a:prstGeom prst="rect">
            <a:avLst/>
          </a:prstGeom>
        </p:spPr>
      </p:pic>
      <p:sp>
        <p:nvSpPr>
          <p:cNvPr id="3" name="Platshållare för text 2">
            <a:extLst>
              <a:ext uri="{FF2B5EF4-FFF2-40B4-BE49-F238E27FC236}">
                <a16:creationId xmlns:a16="http://schemas.microsoft.com/office/drawing/2014/main" id="{E6155EB1-40EA-4333-A5B8-5F76C366DDB7}"/>
              </a:ext>
            </a:extLst>
          </p:cNvPr>
          <p:cNvSpPr>
            <a:spLocks noGrp="1"/>
          </p:cNvSpPr>
          <p:nvPr>
            <p:ph type="body" sz="quarter" idx="18"/>
          </p:nvPr>
        </p:nvSpPr>
        <p:spPr>
          <a:xfrm>
            <a:off x="655068" y="2710340"/>
            <a:ext cx="5795514" cy="2921358"/>
          </a:xfrm>
        </p:spPr>
        <p:txBody>
          <a:bodyPr anchor="b" anchorCtr="0"/>
          <a:lstStyle>
            <a:lvl1pPr marL="180000" indent="-180000">
              <a:defRPr sz="2800" b="1">
                <a:effectLst>
                  <a:outerShdw blurRad="558800" dist="50800" dir="5400000" algn="tl">
                    <a:srgbClr val="000000">
                      <a:alpha val="60000"/>
                    </a:srgbClr>
                  </a:outerShdw>
                </a:effectLst>
              </a:defRPr>
            </a:lvl1pPr>
          </a:lstStyle>
          <a:p>
            <a:pPr lvl="0"/>
            <a:r>
              <a:rPr lang="sv-SE"/>
              <a:t>Klicka här för att ändra format på bakgrundstexten</a:t>
            </a:r>
          </a:p>
        </p:txBody>
      </p:sp>
      <p:sp>
        <p:nvSpPr>
          <p:cNvPr id="11" name="textruta 10">
            <a:extLst>
              <a:ext uri="{FF2B5EF4-FFF2-40B4-BE49-F238E27FC236}">
                <a16:creationId xmlns:a16="http://schemas.microsoft.com/office/drawing/2014/main" id="{45DCB75F-F8F9-478C-A12E-320A32C68211}"/>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spTree>
    <p:extLst>
      <p:ext uri="{BB962C8B-B14F-4D97-AF65-F5344CB8AC3E}">
        <p14:creationId xmlns:p14="http://schemas.microsoft.com/office/powerpoint/2010/main" val="363248219"/>
      </p:ext>
    </p:extLst>
  </p:cSld>
  <p:clrMapOvr>
    <a:masterClrMapping/>
  </p:clrMapOvr>
  <p:transition spd="slow" advClick="0" advTm="7000"/>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Bild, kort text/citat">
    <p:bg>
      <p:bgPr>
        <a:solidFill>
          <a:srgbClr val="00ADBA"/>
        </a:solid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C3A069D7-A832-4F5A-9DE9-18BD6C778C87}"/>
              </a:ext>
            </a:extLst>
          </p:cNvPr>
          <p:cNvSpPr>
            <a:spLocks noGrp="1"/>
          </p:cNvSpPr>
          <p:nvPr>
            <p:ph type="title" hasCustomPrompt="1"/>
          </p:nvPr>
        </p:nvSpPr>
        <p:spPr>
          <a:xfrm>
            <a:off x="639792" y="500400"/>
            <a:ext cx="5025187" cy="1777712"/>
          </a:xfrm>
        </p:spPr>
        <p:txBody>
          <a:bodyPr>
            <a:normAutofit/>
          </a:bodyPr>
          <a:lstStyle>
            <a:lvl1pPr>
              <a:defRPr lang="en-GB" sz="2800" b="1" kern="1200" cap="none" baseline="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sv-SE"/>
              <a:t>Klicka här för att lägga till större text eller citat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lvl1pPr>
              <a:defRPr>
                <a:solidFill>
                  <a:schemeClr val="bg1"/>
                </a:solidFill>
              </a:defRPr>
            </a:lvl1pPr>
          </a:lstStyle>
          <a:p>
            <a:r>
              <a:rPr lang="sv-SE"/>
              <a:t>20xx-xx-xx</a:t>
            </a:r>
            <a:endParaRPr lang="sv-SE">
              <a:solidFill>
                <a:schemeClr val="bg1"/>
              </a:solidFill>
            </a:endParaRP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endParaRPr lang="sv-SE">
              <a:solidFill>
                <a:schemeClr val="bg1"/>
              </a:solidFill>
            </a:endParaRP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sp>
        <p:nvSpPr>
          <p:cNvPr id="3" name="Platshållare för text 2">
            <a:extLst>
              <a:ext uri="{FF2B5EF4-FFF2-40B4-BE49-F238E27FC236}">
                <a16:creationId xmlns:a16="http://schemas.microsoft.com/office/drawing/2014/main" id="{93404C47-BD6D-42F6-9A2F-8075F48D10BA}"/>
              </a:ext>
            </a:extLst>
          </p:cNvPr>
          <p:cNvSpPr>
            <a:spLocks noGrp="1"/>
          </p:cNvSpPr>
          <p:nvPr>
            <p:ph type="body" sz="quarter" idx="13" hasCustomPrompt="1"/>
          </p:nvPr>
        </p:nvSpPr>
        <p:spPr>
          <a:xfrm>
            <a:off x="9796459"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
        <p:nvSpPr>
          <p:cNvPr id="8" name="textruta 7">
            <a:extLst>
              <a:ext uri="{FF2B5EF4-FFF2-40B4-BE49-F238E27FC236}">
                <a16:creationId xmlns:a16="http://schemas.microsoft.com/office/drawing/2014/main" id="{4E275C34-2FFB-40FD-9662-32DB3AFF5F80}"/>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spTree>
    <p:extLst>
      <p:ext uri="{BB962C8B-B14F-4D97-AF65-F5344CB8AC3E}">
        <p14:creationId xmlns:p14="http://schemas.microsoft.com/office/powerpoint/2010/main" val="2949808880"/>
      </p:ext>
    </p:extLst>
  </p:cSld>
  <p:clrMapOvr>
    <a:masterClrMapping/>
  </p:clrMapOvr>
  <p:transition spd="slow" advClick="0" advTm="700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yrmodell">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BB609C48-64A6-4BEC-90ED-717ACF495A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6002" y="889001"/>
            <a:ext cx="10949772" cy="5969000"/>
          </a:xfrm>
          <a:prstGeom prst="rect">
            <a:avLst/>
          </a:prstGeom>
        </p:spPr>
      </p:pic>
      <p:sp>
        <p:nvSpPr>
          <p:cNvPr id="7" name="object 4">
            <a:extLst>
              <a:ext uri="{FF2B5EF4-FFF2-40B4-BE49-F238E27FC236}">
                <a16:creationId xmlns:a16="http://schemas.microsoft.com/office/drawing/2014/main" id="{F0213759-9FD8-4D17-AF97-D35C61329268}"/>
              </a:ext>
            </a:extLst>
          </p:cNvPr>
          <p:cNvSpPr txBox="1">
            <a:spLocks/>
          </p:cNvSpPr>
          <p:nvPr userDrawn="1"/>
        </p:nvSpPr>
        <p:spPr>
          <a:xfrm>
            <a:off x="2" y="509927"/>
            <a:ext cx="12191999" cy="878873"/>
          </a:xfrm>
          <a:prstGeom prst="rect">
            <a:avLst/>
          </a:prstGeom>
          <a:effectLst/>
        </p:spPr>
        <p:txBody>
          <a:bodyPr vert="horz" wrap="square" lIns="0" tIns="16933" rIns="0" bIns="0" rtlCol="0">
            <a:spAutoFit/>
          </a:bodyPr>
          <a:lstStyle>
            <a:lvl1pPr>
              <a:defRPr>
                <a:latin typeface="+mj-lt"/>
                <a:ea typeface="+mj-ea"/>
                <a:cs typeface="+mj-cs"/>
              </a:defRPr>
            </a:lvl1pPr>
          </a:lstStyle>
          <a:p>
            <a:pPr algn="ctr"/>
            <a:r>
              <a:rPr lang="sv-SE" sz="5600">
                <a:latin typeface="Gill Sans MT" charset="0"/>
                <a:ea typeface="Gill Sans MT" charset="0"/>
                <a:cs typeface="Gill Sans MT" charset="0"/>
              </a:rPr>
              <a:t>NACKAS</a:t>
            </a:r>
            <a:r>
              <a:rPr lang="sv-SE" sz="5600" b="1">
                <a:latin typeface="Gill Sans MT" charset="0"/>
                <a:ea typeface="Gill Sans MT" charset="0"/>
                <a:cs typeface="Gill Sans MT" charset="0"/>
              </a:rPr>
              <a:t> STYRMODELL </a:t>
            </a:r>
          </a:p>
        </p:txBody>
      </p:sp>
      <p:sp>
        <p:nvSpPr>
          <p:cNvPr id="8" name="object 4">
            <a:extLst>
              <a:ext uri="{FF2B5EF4-FFF2-40B4-BE49-F238E27FC236}">
                <a16:creationId xmlns:a16="http://schemas.microsoft.com/office/drawing/2014/main" id="{7CCED79C-0AF9-46C8-B575-2103BB39C2FC}"/>
              </a:ext>
            </a:extLst>
          </p:cNvPr>
          <p:cNvSpPr txBox="1"/>
          <p:nvPr userDrawn="1"/>
        </p:nvSpPr>
        <p:spPr>
          <a:xfrm>
            <a:off x="2489200" y="2717800"/>
            <a:ext cx="4165600" cy="509541"/>
          </a:xfrm>
          <a:prstGeom prst="rect">
            <a:avLst/>
          </a:prstGeom>
          <a:effectLst/>
        </p:spPr>
        <p:txBody>
          <a:bodyPr vert="horz" wrap="square" lIns="0" tIns="98213" rIns="0" bIns="0" rtlCol="0">
            <a:spAutoFit/>
          </a:bodyPr>
          <a:lstStyle/>
          <a:p>
            <a:pPr marL="16933" marR="56724">
              <a:lnSpc>
                <a:spcPts val="3200"/>
              </a:lnSpc>
              <a:spcBef>
                <a:spcPts val="773"/>
              </a:spcBef>
            </a:pPr>
            <a:r>
              <a:rPr lang="sv-SE" sz="2933" spc="-7">
                <a:latin typeface="Gill Sans MT" charset="0"/>
                <a:ea typeface="Gill Sans MT" charset="0"/>
                <a:cs typeface="Gill Sans MT" charset="0"/>
              </a:rPr>
              <a:t>VISION</a:t>
            </a:r>
          </a:p>
        </p:txBody>
      </p:sp>
      <p:sp>
        <p:nvSpPr>
          <p:cNvPr id="9" name="object 4">
            <a:extLst>
              <a:ext uri="{FF2B5EF4-FFF2-40B4-BE49-F238E27FC236}">
                <a16:creationId xmlns:a16="http://schemas.microsoft.com/office/drawing/2014/main" id="{9A9EF51A-91BE-43DB-B65D-CCD08D34EFF1}"/>
              </a:ext>
            </a:extLst>
          </p:cNvPr>
          <p:cNvSpPr txBox="1"/>
          <p:nvPr userDrawn="1"/>
        </p:nvSpPr>
        <p:spPr>
          <a:xfrm>
            <a:off x="2743200" y="1917568"/>
            <a:ext cx="4165600" cy="509541"/>
          </a:xfrm>
          <a:prstGeom prst="rect">
            <a:avLst/>
          </a:prstGeom>
          <a:effectLst/>
        </p:spPr>
        <p:txBody>
          <a:bodyPr vert="horz" wrap="square" lIns="0" tIns="98213" rIns="0" bIns="0" rtlCol="0">
            <a:spAutoFit/>
          </a:bodyPr>
          <a:lstStyle/>
          <a:p>
            <a:pPr marL="16933" marR="56724">
              <a:lnSpc>
                <a:spcPts val="3200"/>
              </a:lnSpc>
              <a:spcBef>
                <a:spcPts val="773"/>
              </a:spcBef>
            </a:pPr>
            <a:r>
              <a:rPr lang="sv-SE" sz="2933" spc="-7">
                <a:latin typeface="Gill Sans MT" charset="0"/>
                <a:ea typeface="Gill Sans MT" charset="0"/>
                <a:cs typeface="Gill Sans MT" charset="0"/>
              </a:rPr>
              <a:t>VÄRDERING</a:t>
            </a:r>
          </a:p>
        </p:txBody>
      </p:sp>
      <p:sp>
        <p:nvSpPr>
          <p:cNvPr id="10" name="object 4">
            <a:extLst>
              <a:ext uri="{FF2B5EF4-FFF2-40B4-BE49-F238E27FC236}">
                <a16:creationId xmlns:a16="http://schemas.microsoft.com/office/drawing/2014/main" id="{6D0356C7-E98C-4478-912C-84C31B6949AE}"/>
              </a:ext>
            </a:extLst>
          </p:cNvPr>
          <p:cNvSpPr txBox="1"/>
          <p:nvPr userDrawn="1"/>
        </p:nvSpPr>
        <p:spPr>
          <a:xfrm>
            <a:off x="5706181" y="1429882"/>
            <a:ext cx="4165600" cy="509541"/>
          </a:xfrm>
          <a:prstGeom prst="rect">
            <a:avLst/>
          </a:prstGeom>
          <a:effectLst/>
        </p:spPr>
        <p:txBody>
          <a:bodyPr vert="horz" wrap="square" lIns="0" tIns="98213" rIns="0" bIns="0" rtlCol="0">
            <a:spAutoFit/>
          </a:bodyPr>
          <a:lstStyle/>
          <a:p>
            <a:pPr marL="16933" marR="56724">
              <a:lnSpc>
                <a:spcPts val="3200"/>
              </a:lnSpc>
              <a:spcBef>
                <a:spcPts val="773"/>
              </a:spcBef>
            </a:pPr>
            <a:r>
              <a:rPr lang="sv-SE" sz="2933" spc="-7">
                <a:latin typeface="Gill Sans MT" charset="0"/>
                <a:ea typeface="Gill Sans MT" charset="0"/>
                <a:cs typeface="Gill Sans MT" charset="0"/>
              </a:rPr>
              <a:t>AMBITION</a:t>
            </a:r>
          </a:p>
        </p:txBody>
      </p:sp>
      <p:sp>
        <p:nvSpPr>
          <p:cNvPr id="11" name="object 4">
            <a:extLst>
              <a:ext uri="{FF2B5EF4-FFF2-40B4-BE49-F238E27FC236}">
                <a16:creationId xmlns:a16="http://schemas.microsoft.com/office/drawing/2014/main" id="{5AFB8DCA-8FB4-45F5-A727-0C0D19D1A335}"/>
              </a:ext>
            </a:extLst>
          </p:cNvPr>
          <p:cNvSpPr txBox="1"/>
          <p:nvPr userDrawn="1"/>
        </p:nvSpPr>
        <p:spPr>
          <a:xfrm>
            <a:off x="7162800" y="2339542"/>
            <a:ext cx="4165600" cy="509541"/>
          </a:xfrm>
          <a:prstGeom prst="rect">
            <a:avLst/>
          </a:prstGeom>
          <a:effectLst/>
        </p:spPr>
        <p:txBody>
          <a:bodyPr vert="horz" wrap="square" lIns="0" tIns="98213" rIns="0" bIns="0" rtlCol="0">
            <a:spAutoFit/>
          </a:bodyPr>
          <a:lstStyle/>
          <a:p>
            <a:pPr marL="16933" marR="56724">
              <a:lnSpc>
                <a:spcPts val="3200"/>
              </a:lnSpc>
              <a:spcBef>
                <a:spcPts val="773"/>
              </a:spcBef>
            </a:pPr>
            <a:r>
              <a:rPr lang="sv-SE" sz="2933" spc="-7">
                <a:latin typeface="Gill Sans MT" charset="0"/>
                <a:ea typeface="Gill Sans MT" charset="0"/>
                <a:cs typeface="Gill Sans MT" charset="0"/>
              </a:rPr>
              <a:t>ÖVERGRIPANDE MÅL</a:t>
            </a:r>
          </a:p>
        </p:txBody>
      </p:sp>
      <p:sp>
        <p:nvSpPr>
          <p:cNvPr id="12" name="object 4">
            <a:extLst>
              <a:ext uri="{FF2B5EF4-FFF2-40B4-BE49-F238E27FC236}">
                <a16:creationId xmlns:a16="http://schemas.microsoft.com/office/drawing/2014/main" id="{4929A51A-F6B1-4981-BC2E-D05190AECBEE}"/>
              </a:ext>
            </a:extLst>
          </p:cNvPr>
          <p:cNvSpPr txBox="1"/>
          <p:nvPr userDrawn="1"/>
        </p:nvSpPr>
        <p:spPr>
          <a:xfrm>
            <a:off x="8331200" y="4825972"/>
            <a:ext cx="4165600" cy="509541"/>
          </a:xfrm>
          <a:prstGeom prst="rect">
            <a:avLst/>
          </a:prstGeom>
          <a:effectLst/>
        </p:spPr>
        <p:txBody>
          <a:bodyPr vert="horz" wrap="square" lIns="0" tIns="98213" rIns="0" bIns="0" rtlCol="0">
            <a:spAutoFit/>
          </a:bodyPr>
          <a:lstStyle/>
          <a:p>
            <a:pPr marL="16933" marR="56724">
              <a:lnSpc>
                <a:spcPts val="3200"/>
              </a:lnSpc>
              <a:spcBef>
                <a:spcPts val="773"/>
              </a:spcBef>
            </a:pPr>
            <a:r>
              <a:rPr lang="sv-SE" sz="2933" spc="-7">
                <a:latin typeface="Gill Sans MT" charset="0"/>
                <a:ea typeface="Gill Sans MT" charset="0"/>
                <a:cs typeface="Gill Sans MT" charset="0"/>
              </a:rPr>
              <a:t>STYRPRINCIPER</a:t>
            </a:r>
          </a:p>
        </p:txBody>
      </p:sp>
      <p:pic>
        <p:nvPicPr>
          <p:cNvPr id="13" name="Bildobjekt 12">
            <a:extLst>
              <a:ext uri="{FF2B5EF4-FFF2-40B4-BE49-F238E27FC236}">
                <a16:creationId xmlns:a16="http://schemas.microsoft.com/office/drawing/2014/main" id="{28C2D0C3-1AAC-43FA-8315-35AF5BCED3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67933267"/>
      </p:ext>
    </p:extLst>
  </p:cSld>
  <p:clrMapOvr>
    <a:masterClrMapping/>
  </p:clrMapOvr>
  <p:transition spd="slow" advClick="0" advTm="700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Ett diagram m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1" name="Platshållare för diagram 10">
            <a:extLst>
              <a:ext uri="{FF2B5EF4-FFF2-40B4-BE49-F238E27FC236}">
                <a16:creationId xmlns:a16="http://schemas.microsoft.com/office/drawing/2014/main" id="{0C18B7AA-70C0-4E97-AF69-0847B1E91849}"/>
              </a:ext>
            </a:extLst>
          </p:cNvPr>
          <p:cNvSpPr>
            <a:spLocks noGrp="1"/>
          </p:cNvSpPr>
          <p:nvPr>
            <p:ph type="chart" sz="quarter" idx="13" hasCustomPrompt="1"/>
          </p:nvPr>
        </p:nvSpPr>
        <p:spPr>
          <a:xfrm>
            <a:off x="639763" y="1808163"/>
            <a:ext cx="7764461" cy="4160838"/>
          </a:xfrm>
        </p:spPr>
        <p:txBody>
          <a:bodyPr/>
          <a:lstStyle>
            <a:lvl1pPr marL="0" indent="0">
              <a:buFontTx/>
              <a:buNone/>
              <a:defRPr sz="1600"/>
            </a:lvl1pPr>
          </a:lstStyle>
          <a:p>
            <a:pPr lvl="0"/>
            <a:r>
              <a:rPr lang="sv-SE"/>
              <a:t>Diagram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Tree>
    <p:extLst>
      <p:ext uri="{BB962C8B-B14F-4D97-AF65-F5344CB8AC3E}">
        <p14:creationId xmlns:p14="http://schemas.microsoft.com/office/powerpoint/2010/main" val="444963269"/>
      </p:ext>
    </p:extLst>
  </p:cSld>
  <p:clrMapOvr>
    <a:masterClrMapping/>
  </p:clrMapOvr>
  <p:transition spd="slow" advClick="0" advTm="700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vå diagram m rubrik">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ED9EF822-6A7B-4AB4-BF58-7A5EB718A1E6}"/>
              </a:ext>
            </a:extLst>
          </p:cNvPr>
          <p:cNvSpPr>
            <a:spLocks noGrp="1"/>
          </p:cNvSpPr>
          <p:nvPr>
            <p:ph type="title"/>
          </p:nvPr>
        </p:nvSpPr>
        <p:spPr>
          <a:xfrm>
            <a:off x="656003" y="706644"/>
            <a:ext cx="4295954" cy="694260"/>
          </a:xfrm>
        </p:spPr>
        <p:txBody>
          <a:bodyPr anchor="b">
            <a:normAutofit/>
          </a:bodyPr>
          <a:lstStyle>
            <a:lvl1pPr>
              <a:defRPr lang="en-GB" sz="2400" b="1" kern="1200" cap="all" baseline="0" dirty="0">
                <a:solidFill>
                  <a:schemeClr val="tx1"/>
                </a:solidFill>
                <a:latin typeface="+mj-lt"/>
                <a:ea typeface="+mn-ea"/>
                <a:cs typeface="+mn-cs"/>
              </a:defRPr>
            </a:lvl1pPr>
          </a:lstStyle>
          <a:p>
            <a:r>
              <a:rPr lang="sv-SE"/>
              <a:t>Klicka här för att ändra mall för rubrikformat</a:t>
            </a:r>
          </a:p>
        </p:txBody>
      </p:sp>
      <p:sp>
        <p:nvSpPr>
          <p:cNvPr id="5" name="Platshållare för text 4">
            <a:extLst>
              <a:ext uri="{FF2B5EF4-FFF2-40B4-BE49-F238E27FC236}">
                <a16:creationId xmlns:a16="http://schemas.microsoft.com/office/drawing/2014/main" id="{7FE0F6F0-AAB2-41C2-BCC7-8C271E8B9837}"/>
              </a:ext>
            </a:extLst>
          </p:cNvPr>
          <p:cNvSpPr>
            <a:spLocks noGrp="1"/>
          </p:cNvSpPr>
          <p:nvPr>
            <p:ph type="body" sz="quarter" idx="3" hasCustomPrompt="1"/>
          </p:nvPr>
        </p:nvSpPr>
        <p:spPr>
          <a:xfrm>
            <a:off x="5988414" y="706644"/>
            <a:ext cx="4295954" cy="694260"/>
          </a:xfrm>
        </p:spPr>
        <p:txBody>
          <a:bodyPr anchor="b">
            <a:normAutofit/>
          </a:bodyPr>
          <a:lstStyle>
            <a:lvl1pPr marL="0" indent="0">
              <a:buNone/>
              <a:defRPr sz="24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för att lägga till rubrik</a:t>
            </a:r>
          </a:p>
        </p:txBody>
      </p:sp>
      <p:sp>
        <p:nvSpPr>
          <p:cNvPr id="3" name="Platshållare för diagram 2">
            <a:extLst>
              <a:ext uri="{FF2B5EF4-FFF2-40B4-BE49-F238E27FC236}">
                <a16:creationId xmlns:a16="http://schemas.microsoft.com/office/drawing/2014/main" id="{474C87EF-BADA-4697-890E-5F1C31233CF2}"/>
              </a:ext>
            </a:extLst>
          </p:cNvPr>
          <p:cNvSpPr>
            <a:spLocks noGrp="1"/>
          </p:cNvSpPr>
          <p:nvPr>
            <p:ph type="chart" sz="quarter" idx="13" hasCustomPrompt="1"/>
          </p:nvPr>
        </p:nvSpPr>
        <p:spPr>
          <a:xfrm>
            <a:off x="656003" y="1668315"/>
            <a:ext cx="5052054" cy="368458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sv-SE"/>
              <a:t>Diagram</a:t>
            </a:r>
          </a:p>
        </p:txBody>
      </p:sp>
      <p:sp>
        <p:nvSpPr>
          <p:cNvPr id="12" name="Platshållare för diagram 11">
            <a:extLst>
              <a:ext uri="{FF2B5EF4-FFF2-40B4-BE49-F238E27FC236}">
                <a16:creationId xmlns:a16="http://schemas.microsoft.com/office/drawing/2014/main" id="{9F13C966-A51D-478E-B930-E7268FB0E0DA}"/>
              </a:ext>
            </a:extLst>
          </p:cNvPr>
          <p:cNvSpPr>
            <a:spLocks noGrp="1"/>
          </p:cNvSpPr>
          <p:nvPr>
            <p:ph type="chart" sz="quarter" idx="14" hasCustomPrompt="1"/>
          </p:nvPr>
        </p:nvSpPr>
        <p:spPr>
          <a:xfrm>
            <a:off x="5988414" y="1668316"/>
            <a:ext cx="5076934" cy="368458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Diagram</a:t>
            </a:r>
          </a:p>
        </p:txBody>
      </p:sp>
      <p:sp>
        <p:nvSpPr>
          <p:cNvPr id="7" name="Platshållare för datum 6">
            <a:extLst>
              <a:ext uri="{FF2B5EF4-FFF2-40B4-BE49-F238E27FC236}">
                <a16:creationId xmlns:a16="http://schemas.microsoft.com/office/drawing/2014/main" id="{316381CF-2E64-4AD5-AEBB-70396CAD592B}"/>
              </a:ext>
            </a:extLst>
          </p:cNvPr>
          <p:cNvSpPr>
            <a:spLocks noGrp="1"/>
          </p:cNvSpPr>
          <p:nvPr>
            <p:ph type="dt" sz="half" idx="10"/>
          </p:nvPr>
        </p:nvSpPr>
        <p:spPr/>
        <p:txBody>
          <a:bodyPr/>
          <a:lstStyle/>
          <a:p>
            <a:r>
              <a:rPr lang="sv-SE"/>
              <a:t>20xx-xx-xx</a:t>
            </a:r>
          </a:p>
        </p:txBody>
      </p:sp>
      <p:sp>
        <p:nvSpPr>
          <p:cNvPr id="8" name="Platshållare för sidfot 7">
            <a:extLst>
              <a:ext uri="{FF2B5EF4-FFF2-40B4-BE49-F238E27FC236}">
                <a16:creationId xmlns:a16="http://schemas.microsoft.com/office/drawing/2014/main" id="{EE84E61B-4EE4-4BE4-9DD2-5ED8D14FF7AE}"/>
              </a:ext>
            </a:extLst>
          </p:cNvPr>
          <p:cNvSpPr>
            <a:spLocks noGrp="1"/>
          </p:cNvSpPr>
          <p:nvPr>
            <p:ph type="ftr" sz="quarter" idx="11"/>
          </p:nvPr>
        </p:nvSpPr>
        <p:spPr/>
        <p:txBody>
          <a:bodyPr/>
          <a:lstStyle/>
          <a:p>
            <a:r>
              <a:rPr lang="sv-SE"/>
              <a:t>Sidfot om man väljer att infoga en sådan i sin presentation</a:t>
            </a:r>
          </a:p>
        </p:txBody>
      </p:sp>
      <p:sp>
        <p:nvSpPr>
          <p:cNvPr id="9" name="Platshållare för bildnummer 8">
            <a:extLst>
              <a:ext uri="{FF2B5EF4-FFF2-40B4-BE49-F238E27FC236}">
                <a16:creationId xmlns:a16="http://schemas.microsoft.com/office/drawing/2014/main" id="{D50FC205-9444-4A85-9F1F-C0EA6B540C20}"/>
              </a:ext>
            </a:extLst>
          </p:cNvPr>
          <p:cNvSpPr>
            <a:spLocks noGrp="1"/>
          </p:cNvSpPr>
          <p:nvPr>
            <p:ph type="sldNum" sz="quarter" idx="12"/>
          </p:nvPr>
        </p:nvSpPr>
        <p:spPr/>
        <p:txBody>
          <a:bodyPr/>
          <a:lstStyle/>
          <a:p>
            <a:fld id="{24DB4950-D2E7-4B1F-BC4A-EE048054108A}" type="slidenum">
              <a:rPr lang="sv-SE" smtClean="0"/>
              <a:t>‹#›</a:t>
            </a:fld>
            <a:endParaRPr lang="sv-SE"/>
          </a:p>
        </p:txBody>
      </p:sp>
    </p:spTree>
    <p:extLst>
      <p:ext uri="{BB962C8B-B14F-4D97-AF65-F5344CB8AC3E}">
        <p14:creationId xmlns:p14="http://schemas.microsoft.com/office/powerpoint/2010/main" val="2965694100"/>
      </p:ext>
    </p:extLst>
  </p:cSld>
  <p:clrMapOvr>
    <a:masterClrMapping/>
  </p:clrMapOvr>
  <p:transition spd="slow" advClick="0" advTm="7000"/>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Kontaktsida">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98786BA4-903B-479F-9D70-DE3764B6901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819650" y="666251"/>
            <a:ext cx="7372350" cy="6191750"/>
          </a:xfrm>
          <a:prstGeom prst="rect">
            <a:avLst/>
          </a:prstGeom>
        </p:spPr>
      </p:pic>
      <p:sp>
        <p:nvSpPr>
          <p:cNvPr id="2" name="Rubrik 1">
            <a:extLst>
              <a:ext uri="{FF2B5EF4-FFF2-40B4-BE49-F238E27FC236}">
                <a16:creationId xmlns:a16="http://schemas.microsoft.com/office/drawing/2014/main" id="{672A561D-DAC6-4902-9B6A-06B7CFA2CE53}"/>
              </a:ext>
            </a:extLst>
          </p:cNvPr>
          <p:cNvSpPr>
            <a:spLocks noGrp="1"/>
          </p:cNvSpPr>
          <p:nvPr>
            <p:ph type="title" hasCustomPrompt="1"/>
          </p:nvPr>
        </p:nvSpPr>
        <p:spPr>
          <a:xfrm>
            <a:off x="2266949" y="666750"/>
            <a:ext cx="4000501" cy="365125"/>
          </a:xfrm>
        </p:spPr>
        <p:txBody>
          <a:bodyPr anchor="ctr"/>
          <a:lstStyle>
            <a:lvl1pPr>
              <a:defRPr sz="2000" b="1"/>
            </a:lvl1pPr>
          </a:lstStyle>
          <a:p>
            <a:r>
              <a:rPr lang="sv-SE"/>
              <a:t>Förnamn Efternamn</a:t>
            </a:r>
          </a:p>
        </p:txBody>
      </p:sp>
      <p:sp>
        <p:nvSpPr>
          <p:cNvPr id="7" name="Platshållare för text 6">
            <a:extLst>
              <a:ext uri="{FF2B5EF4-FFF2-40B4-BE49-F238E27FC236}">
                <a16:creationId xmlns:a16="http://schemas.microsoft.com/office/drawing/2014/main" id="{E8DE1D47-7EC0-4963-940D-4E4F709C70D8}"/>
              </a:ext>
            </a:extLst>
          </p:cNvPr>
          <p:cNvSpPr>
            <a:spLocks noGrp="1"/>
          </p:cNvSpPr>
          <p:nvPr>
            <p:ph type="body" sz="quarter" idx="13" hasCustomPrompt="1"/>
          </p:nvPr>
        </p:nvSpPr>
        <p:spPr>
          <a:xfrm>
            <a:off x="2266948" y="1079399"/>
            <a:ext cx="4000499" cy="438150"/>
          </a:xfrm>
        </p:spPr>
        <p:txBody>
          <a:bodyPr anchor="ctr">
            <a:normAutofit/>
          </a:bodyPr>
          <a:lstStyle>
            <a:lvl1pPr marL="0" indent="0">
              <a:buNone/>
              <a:defRPr sz="2000">
                <a:latin typeface="+mj-lt"/>
              </a:defRPr>
            </a:lvl1pPr>
          </a:lstStyle>
          <a:p>
            <a:pPr lvl="0"/>
            <a:r>
              <a:rPr lang="sv-SE"/>
              <a:t>Mail:</a:t>
            </a:r>
          </a:p>
        </p:txBody>
      </p:sp>
      <p:sp>
        <p:nvSpPr>
          <p:cNvPr id="13" name="Platshållare för text 6">
            <a:extLst>
              <a:ext uri="{FF2B5EF4-FFF2-40B4-BE49-F238E27FC236}">
                <a16:creationId xmlns:a16="http://schemas.microsoft.com/office/drawing/2014/main" id="{4109FDD4-BABA-47BF-997B-3FFFA1E1E202}"/>
              </a:ext>
            </a:extLst>
          </p:cNvPr>
          <p:cNvSpPr>
            <a:spLocks noGrp="1"/>
          </p:cNvSpPr>
          <p:nvPr>
            <p:ph type="body" sz="quarter" idx="14" hasCustomPrompt="1"/>
          </p:nvPr>
        </p:nvSpPr>
        <p:spPr>
          <a:xfrm>
            <a:off x="2266949" y="1565073"/>
            <a:ext cx="4000500" cy="438150"/>
          </a:xfrm>
        </p:spPr>
        <p:txBody>
          <a:bodyPr anchor="ctr">
            <a:normAutofit/>
          </a:bodyPr>
          <a:lstStyle>
            <a:lvl1pPr marL="0" indent="0">
              <a:buNone/>
              <a:defRPr sz="2000">
                <a:latin typeface="+mj-lt"/>
              </a:defRPr>
            </a:lvl1pPr>
          </a:lstStyle>
          <a:p>
            <a:pPr lvl="0"/>
            <a:r>
              <a:rPr lang="sv-SE"/>
              <a:t>Telefon:</a:t>
            </a:r>
          </a:p>
        </p:txBody>
      </p:sp>
      <p:sp>
        <p:nvSpPr>
          <p:cNvPr id="14" name="Platshållare för bild 13">
            <a:extLst>
              <a:ext uri="{FF2B5EF4-FFF2-40B4-BE49-F238E27FC236}">
                <a16:creationId xmlns:a16="http://schemas.microsoft.com/office/drawing/2014/main" id="{A2AFE334-1578-4E1D-9442-E0BEB7778A13}"/>
              </a:ext>
            </a:extLst>
          </p:cNvPr>
          <p:cNvSpPr>
            <a:spLocks noGrp="1"/>
          </p:cNvSpPr>
          <p:nvPr>
            <p:ph type="pic" sz="quarter" idx="15"/>
          </p:nvPr>
        </p:nvSpPr>
        <p:spPr>
          <a:xfrm>
            <a:off x="636346" y="666749"/>
            <a:ext cx="1332000" cy="1980000"/>
          </a:xfrm>
        </p:spPr>
        <p:txBody>
          <a:bodyPr/>
          <a:lstStyle>
            <a:lvl1pPr marL="0" indent="0">
              <a:buNone/>
              <a:defRPr sz="1600"/>
            </a:lvl1pPr>
          </a:lstStyle>
          <a:p>
            <a:r>
              <a:rPr lang="sv-SE"/>
              <a:t>Klicka på ikonen för att lägga till en bild</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8" name="Platshållare för text 7">
            <a:extLst>
              <a:ext uri="{FF2B5EF4-FFF2-40B4-BE49-F238E27FC236}">
                <a16:creationId xmlns:a16="http://schemas.microsoft.com/office/drawing/2014/main" id="{B64F950A-3DF1-435B-A04C-D5EA316E9E6F}"/>
              </a:ext>
            </a:extLst>
          </p:cNvPr>
          <p:cNvSpPr>
            <a:spLocks noGrp="1"/>
          </p:cNvSpPr>
          <p:nvPr>
            <p:ph type="body" sz="quarter" idx="16" hasCustomPrompt="1"/>
          </p:nvPr>
        </p:nvSpPr>
        <p:spPr>
          <a:xfrm>
            <a:off x="9796459" y="5951832"/>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2" name="textruta 11">
            <a:extLst>
              <a:ext uri="{FF2B5EF4-FFF2-40B4-BE49-F238E27FC236}">
                <a16:creationId xmlns:a16="http://schemas.microsoft.com/office/drawing/2014/main" id="{59213FD1-3E18-4067-8D54-EF13F8E4415D}"/>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utöver bilden i bildplatshållaren,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4164804576"/>
      </p:ext>
    </p:extLst>
  </p:cSld>
  <p:clrMapOvr>
    <a:masterClrMapping/>
  </p:clrMapOvr>
  <p:transition spd="slow" advClick="0" advTm="7000"/>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Slutsida">
    <p:bg>
      <p:bgPr>
        <a:solidFill>
          <a:schemeClr val="accent5"/>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B08C93E5-7595-473E-9DBB-3799E27C697D}"/>
              </a:ext>
            </a:extLst>
          </p:cNvPr>
          <p:cNvSpPr>
            <a:spLocks noGrp="1"/>
          </p:cNvSpPr>
          <p:nvPr>
            <p:ph type="dt" sz="half" idx="10"/>
          </p:nvPr>
        </p:nvSpPr>
        <p:spPr/>
        <p:txBody>
          <a:bodyPr/>
          <a:lstStyle>
            <a:lvl1pPr>
              <a:defRPr>
                <a:solidFill>
                  <a:schemeClr val="bg1"/>
                </a:solidFill>
              </a:defRPr>
            </a:lvl1pPr>
          </a:lstStyle>
          <a:p>
            <a:r>
              <a:rPr lang="sv-SE"/>
              <a:t>20xx-xx-xx</a:t>
            </a:r>
          </a:p>
        </p:txBody>
      </p:sp>
      <p:sp>
        <p:nvSpPr>
          <p:cNvPr id="5" name="Platshållare för sidfot 4">
            <a:extLst>
              <a:ext uri="{FF2B5EF4-FFF2-40B4-BE49-F238E27FC236}">
                <a16:creationId xmlns:a16="http://schemas.microsoft.com/office/drawing/2014/main" id="{811D74C4-B564-431C-AD3B-A7E715A4C8E8}"/>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5B06D967-945C-40B2-8BBB-D8CBCC565526}"/>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pic>
        <p:nvPicPr>
          <p:cNvPr id="7" name="Bildobjekt 6">
            <a:extLst>
              <a:ext uri="{FF2B5EF4-FFF2-40B4-BE49-F238E27FC236}">
                <a16:creationId xmlns:a16="http://schemas.microsoft.com/office/drawing/2014/main" id="{E1F4C3BD-E6E1-4D1F-B30A-8284B67E87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22949" y="2615756"/>
            <a:ext cx="5146101" cy="1626488"/>
          </a:xfrm>
          <a:prstGeom prst="rect">
            <a:avLst/>
          </a:prstGeom>
        </p:spPr>
      </p:pic>
      <p:sp>
        <p:nvSpPr>
          <p:cNvPr id="9" name="textruta 8">
            <a:extLst>
              <a:ext uri="{FF2B5EF4-FFF2-40B4-BE49-F238E27FC236}">
                <a16:creationId xmlns:a16="http://schemas.microsoft.com/office/drawing/2014/main" id="{42E96C2D-C8F6-45AD-B0DF-DEF2ED32D6EC}"/>
              </a:ext>
            </a:extLst>
          </p:cNvPr>
          <p:cNvSpPr txBox="1"/>
          <p:nvPr userDrawn="1"/>
        </p:nvSpPr>
        <p:spPr>
          <a:xfrm>
            <a:off x="0" y="-422129"/>
            <a:ext cx="12193200" cy="307777"/>
          </a:xfrm>
          <a:prstGeom prst="rect">
            <a:avLst/>
          </a:prstGeom>
          <a:solidFill>
            <a:schemeClr val="bg1"/>
          </a:solidFill>
        </p:spPr>
        <p:txBody>
          <a:bodyPr wrap="square" lIns="144000" rIns="144000" rtlCol="0">
            <a:spAutoFit/>
          </a:bodyPr>
          <a:lstStyle/>
          <a:p>
            <a:r>
              <a:rPr lang="sv-SE" sz="1400"/>
              <a:t>För att byta färg, högerklicka på sidan, välj ”Formatera bakgrund”, välj ”Hel fyllning” och välj den färg du vill ska fylla sidan.</a:t>
            </a:r>
          </a:p>
        </p:txBody>
      </p:sp>
    </p:spTree>
    <p:extLst>
      <p:ext uri="{BB962C8B-B14F-4D97-AF65-F5344CB8AC3E}">
        <p14:creationId xmlns:p14="http://schemas.microsoft.com/office/powerpoint/2010/main" val="742437437"/>
      </p:ext>
    </p:extLst>
  </p:cSld>
  <p:clrMapOvr>
    <a:masterClrMapping/>
  </p:clrMapOvr>
  <p:transition spd="slow" advClick="0" advTm="7000"/>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Startsida, bild">
    <p:bg>
      <p:bgPr>
        <a:solidFill>
          <a:srgbClr val="00ADBA"/>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321DD-D9B2-4EAE-AF79-0962788E7A2B}"/>
              </a:ext>
            </a:extLst>
          </p:cNvPr>
          <p:cNvSpPr>
            <a:spLocks noGrp="1"/>
          </p:cNvSpPr>
          <p:nvPr>
            <p:ph type="title" hasCustomPrompt="1"/>
          </p:nvPr>
        </p:nvSpPr>
        <p:spPr>
          <a:xfrm>
            <a:off x="639791" y="2437430"/>
            <a:ext cx="10212693" cy="1325563"/>
          </a:xfrm>
          <a:effectLst>
            <a:outerShdw blurRad="431800" sx="102000" sy="102000" algn="ctr" rotWithShape="0">
              <a:schemeClr val="tx1">
                <a:alpha val="60000"/>
              </a:schemeClr>
            </a:outerShdw>
          </a:effectLst>
        </p:spPr>
        <p:txBody>
          <a:bodyPr anchor="b"/>
          <a:lstStyle>
            <a:lvl1pPr>
              <a:defRPr lang="en-GB" sz="4800" kern="1200" cap="all" baseline="0" dirty="0" smtClean="0">
                <a:solidFill>
                  <a:schemeClr val="bg1"/>
                </a:solidFill>
                <a:effectLst>
                  <a:outerShdw blurRad="431800" sx="102000" sy="102000" algn="ctr" rotWithShape="0">
                    <a:prstClr val="black">
                      <a:alpha val="60000"/>
                    </a:prstClr>
                  </a:outerShdw>
                  <a:reflection stA="45000" endPos="0" dist="50800" dir="5400000" sy="-100000" algn="bl" rotWithShape="0"/>
                </a:effectLst>
                <a:latin typeface="+mj-lt"/>
                <a:ea typeface="+mj-ea"/>
                <a:cs typeface="+mj-cs"/>
              </a:defRPr>
            </a:lvl1pPr>
          </a:lstStyle>
          <a:p>
            <a:r>
              <a:rPr lang="sv-SE"/>
              <a:t>Redigera text</a:t>
            </a:r>
          </a:p>
        </p:txBody>
      </p:sp>
      <p:sp>
        <p:nvSpPr>
          <p:cNvPr id="16" name="Platshållare för text 15">
            <a:extLst>
              <a:ext uri="{FF2B5EF4-FFF2-40B4-BE49-F238E27FC236}">
                <a16:creationId xmlns:a16="http://schemas.microsoft.com/office/drawing/2014/main" id="{93A2A7EE-308B-4807-8CF2-EFEBBEE1D2B6}"/>
              </a:ext>
            </a:extLst>
          </p:cNvPr>
          <p:cNvSpPr>
            <a:spLocks noGrp="1"/>
          </p:cNvSpPr>
          <p:nvPr>
            <p:ph type="body" sz="quarter" idx="16" hasCustomPrompt="1"/>
          </p:nvPr>
        </p:nvSpPr>
        <p:spPr>
          <a:xfrm>
            <a:off x="639792" y="3817333"/>
            <a:ext cx="10212693" cy="919767"/>
          </a:xfrm>
          <a:effectLst>
            <a:outerShdw blurRad="431800" sx="102000" sy="102000" algn="ctr" rotWithShape="0">
              <a:schemeClr val="tx1">
                <a:alpha val="60000"/>
              </a:schemeClr>
            </a:outerShdw>
          </a:effectLst>
        </p:spPr>
        <p:txBody>
          <a:bodyPr>
            <a:noAutofit/>
          </a:bodyPr>
          <a:lstStyle>
            <a:lvl1pPr marL="0" indent="0">
              <a:buNone/>
              <a:defRPr lang="sv-SE" sz="2400" b="0" kern="1200" dirty="0">
                <a:solidFill>
                  <a:schemeClr val="bg1"/>
                </a:solidFill>
                <a:effectLst>
                  <a:outerShdw blurRad="431800" dist="50800" sx="102000" sy="102000" algn="ctr" rotWithShape="0">
                    <a:schemeClr val="tx1">
                      <a:alpha val="60000"/>
                    </a:schemeClr>
                  </a:outerShdw>
                </a:effectLst>
                <a:latin typeface="+mj-lt"/>
                <a:ea typeface="+mn-ea"/>
                <a:cs typeface="+mn-cs"/>
              </a:defRPr>
            </a:lvl1pPr>
          </a:lstStyle>
          <a:p>
            <a:pPr lvl="0"/>
            <a:r>
              <a:rPr lang="sv-SE"/>
              <a:t>Redigera format för bakgrundstext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lvl1pPr>
              <a:defRPr>
                <a:solidFill>
                  <a:schemeClr val="bg1"/>
                </a:solidFill>
              </a:defRPr>
            </a:lvl1pPr>
          </a:lstStyle>
          <a:p>
            <a:r>
              <a:rPr lang="sv-SE"/>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sp>
        <p:nvSpPr>
          <p:cNvPr id="9" name="textruta 8">
            <a:extLst>
              <a:ext uri="{FF2B5EF4-FFF2-40B4-BE49-F238E27FC236}">
                <a16:creationId xmlns:a16="http://schemas.microsoft.com/office/drawing/2014/main" id="{EE1DA8B7-4757-4D9C-8531-9B8B734BBDFE}"/>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pic>
        <p:nvPicPr>
          <p:cNvPr id="3" name="Bildobjekt 9">
            <a:extLst>
              <a:ext uri="{FF2B5EF4-FFF2-40B4-BE49-F238E27FC236}">
                <a16:creationId xmlns:a16="http://schemas.microsoft.com/office/drawing/2014/main" id="{B7BC6F34-AD60-6330-0621-FEA85A3BF2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28089866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Rubrik, text halv bild">
    <p:bg>
      <p:bgPr>
        <a:solidFill>
          <a:schemeClr val="bg1"/>
        </a:solidFill>
        <a:effectLst/>
      </p:bgPr>
    </p:bg>
    <p:spTree>
      <p:nvGrpSpPr>
        <p:cNvPr id="1" name=""/>
        <p:cNvGrpSpPr/>
        <p:nvPr/>
      </p:nvGrpSpPr>
      <p:grpSpPr>
        <a:xfrm>
          <a:off x="0" y="0"/>
          <a:ext cx="0" cy="0"/>
          <a:chOff x="0" y="0"/>
          <a:chExt cx="0" cy="0"/>
        </a:xfrm>
      </p:grpSpPr>
      <p:sp>
        <p:nvSpPr>
          <p:cNvPr id="11" name="Platshållare för bild 2">
            <a:extLst>
              <a:ext uri="{FF2B5EF4-FFF2-40B4-BE49-F238E27FC236}">
                <a16:creationId xmlns:a16="http://schemas.microsoft.com/office/drawing/2014/main" id="{EBF67286-20BC-4ED7-89AF-4F16CB3399AB}"/>
              </a:ext>
            </a:extLst>
          </p:cNvPr>
          <p:cNvSpPr>
            <a:spLocks noGrp="1"/>
          </p:cNvSpPr>
          <p:nvPr>
            <p:ph type="pic" idx="17" hasCustomPrompt="1"/>
          </p:nvPr>
        </p:nvSpPr>
        <p:spPr>
          <a:xfrm>
            <a:off x="6150194"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2" name="Rubrik 1">
            <a:extLst>
              <a:ext uri="{FF2B5EF4-FFF2-40B4-BE49-F238E27FC236}">
                <a16:creationId xmlns:a16="http://schemas.microsoft.com/office/drawing/2014/main" id="{9FD07510-F66D-4F85-B578-7524CAAC43CF}"/>
              </a:ext>
            </a:extLst>
          </p:cNvPr>
          <p:cNvSpPr>
            <a:spLocks noGrp="1"/>
          </p:cNvSpPr>
          <p:nvPr>
            <p:ph type="title"/>
          </p:nvPr>
        </p:nvSpPr>
        <p:spPr>
          <a:xfrm>
            <a:off x="639793" y="500400"/>
            <a:ext cx="5233470" cy="1133475"/>
          </a:xfrm>
        </p:spPr>
        <p:txBody>
          <a:bodyPr/>
          <a:lstStyle/>
          <a:p>
            <a:r>
              <a:rPr lang="sv-SE"/>
              <a:t>Klicka här för att ändra mall för rubrikformat</a:t>
            </a:r>
          </a:p>
        </p:txBody>
      </p:sp>
      <p:sp>
        <p:nvSpPr>
          <p:cNvPr id="4" name="Platshållare för text 3">
            <a:extLst>
              <a:ext uri="{FF2B5EF4-FFF2-40B4-BE49-F238E27FC236}">
                <a16:creationId xmlns:a16="http://schemas.microsoft.com/office/drawing/2014/main" id="{83BA74EE-1BA3-4895-A5D2-64B1E8E7F6A2}"/>
              </a:ext>
            </a:extLst>
          </p:cNvPr>
          <p:cNvSpPr>
            <a:spLocks noGrp="1"/>
          </p:cNvSpPr>
          <p:nvPr>
            <p:ph type="body" sz="quarter" idx="21"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
        <p:nvSpPr>
          <p:cNvPr id="5" name="Platshållare för text 4">
            <a:extLst>
              <a:ext uri="{FF2B5EF4-FFF2-40B4-BE49-F238E27FC236}">
                <a16:creationId xmlns:a16="http://schemas.microsoft.com/office/drawing/2014/main" id="{44779CC6-60C0-C179-69FB-D21689DB312A}"/>
              </a:ext>
            </a:extLst>
          </p:cNvPr>
          <p:cNvSpPr>
            <a:spLocks noGrp="1"/>
          </p:cNvSpPr>
          <p:nvPr>
            <p:ph type="body" sz="quarter" idx="22"/>
          </p:nvPr>
        </p:nvSpPr>
        <p:spPr>
          <a:xfrm>
            <a:off x="639763" y="1993899"/>
            <a:ext cx="5233470" cy="39751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50710772"/>
      </p:ext>
    </p:extLst>
  </p:cSld>
  <p:clrMapOvr>
    <a:masterClrMapping/>
  </p:clrMapOvr>
  <p:extLst>
    <p:ext uri="{DCECCB84-F9BA-43D5-87BE-67443E8EF086}">
      <p15:sldGuideLst xmlns:p15="http://schemas.microsoft.com/office/powerpoint/2012/main">
        <p15:guide id="1" orient="horz" pos="1176">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Rubrik, text, bild">
    <p:bg>
      <p:bgPr>
        <a:solidFill>
          <a:schemeClr val="bg1"/>
        </a:solidFill>
        <a:effectLst/>
      </p:bgPr>
    </p:bg>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B61A0864-2A98-40C1-BEA0-0641453C6AFB}"/>
              </a:ext>
            </a:extLst>
          </p:cNvPr>
          <p:cNvSpPr>
            <a:spLocks noGrp="1"/>
          </p:cNvSpPr>
          <p:nvPr>
            <p:ph type="pic" idx="13" hasCustomPrompt="1"/>
          </p:nvPr>
        </p:nvSpPr>
        <p:spPr>
          <a:xfrm>
            <a:off x="6150194" y="-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11" name="Platshållare för bild 2">
            <a:extLst>
              <a:ext uri="{FF2B5EF4-FFF2-40B4-BE49-F238E27FC236}">
                <a16:creationId xmlns:a16="http://schemas.microsoft.com/office/drawing/2014/main" id="{EBF67286-20BC-4ED7-89AF-4F16CB3399AB}"/>
              </a:ext>
            </a:extLst>
          </p:cNvPr>
          <p:cNvSpPr>
            <a:spLocks noGrp="1"/>
          </p:cNvSpPr>
          <p:nvPr>
            <p:ph type="pic" idx="17" hasCustomPrompt="1"/>
          </p:nvPr>
        </p:nvSpPr>
        <p:spPr>
          <a:xfrm>
            <a:off x="6144001" y="347761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2" name="Rubrik 1">
            <a:extLst>
              <a:ext uri="{FF2B5EF4-FFF2-40B4-BE49-F238E27FC236}">
                <a16:creationId xmlns:a16="http://schemas.microsoft.com/office/drawing/2014/main" id="{9FD07510-F66D-4F85-B578-7524CAAC43CF}"/>
              </a:ext>
            </a:extLst>
          </p:cNvPr>
          <p:cNvSpPr>
            <a:spLocks noGrp="1"/>
          </p:cNvSpPr>
          <p:nvPr>
            <p:ph type="title"/>
          </p:nvPr>
        </p:nvSpPr>
        <p:spPr>
          <a:xfrm>
            <a:off x="639793" y="500400"/>
            <a:ext cx="5233470" cy="1133475"/>
          </a:xfrm>
        </p:spPr>
        <p:txBody>
          <a:bodyPr/>
          <a:lstStyle/>
          <a:p>
            <a:r>
              <a:rPr lang="sv-SE"/>
              <a:t>Klicka här för att ändra mall för rubrikformat</a:t>
            </a:r>
          </a:p>
        </p:txBody>
      </p:sp>
      <p:sp>
        <p:nvSpPr>
          <p:cNvPr id="6" name="Platshållare för text 5">
            <a:extLst>
              <a:ext uri="{FF2B5EF4-FFF2-40B4-BE49-F238E27FC236}">
                <a16:creationId xmlns:a16="http://schemas.microsoft.com/office/drawing/2014/main" id="{D84A01CD-0C33-445B-B8F4-5027F007940D}"/>
              </a:ext>
            </a:extLst>
          </p:cNvPr>
          <p:cNvSpPr>
            <a:spLocks noGrp="1"/>
          </p:cNvSpPr>
          <p:nvPr>
            <p:ph type="body" sz="quarter" idx="21" hasCustomPrompt="1"/>
          </p:nvPr>
        </p:nvSpPr>
        <p:spPr>
          <a:xfrm>
            <a:off x="9796459" y="5951833"/>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
        <p:nvSpPr>
          <p:cNvPr id="4" name="Platshållare för text 3">
            <a:extLst>
              <a:ext uri="{FF2B5EF4-FFF2-40B4-BE49-F238E27FC236}">
                <a16:creationId xmlns:a16="http://schemas.microsoft.com/office/drawing/2014/main" id="{CA71F7B2-D404-197F-65AA-AD04AA906903}"/>
              </a:ext>
            </a:extLst>
          </p:cNvPr>
          <p:cNvSpPr>
            <a:spLocks noGrp="1"/>
          </p:cNvSpPr>
          <p:nvPr>
            <p:ph type="body" sz="quarter" idx="22"/>
          </p:nvPr>
        </p:nvSpPr>
        <p:spPr>
          <a:xfrm>
            <a:off x="639762" y="1993900"/>
            <a:ext cx="5233470" cy="39751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740867050"/>
      </p:ext>
    </p:extLst>
  </p:cSld>
  <p:clrMapOvr>
    <a:masterClrMapping/>
  </p:clrMapOvr>
  <p:extLst>
    <p:ext uri="{DCECCB84-F9BA-43D5-87BE-67443E8EF086}">
      <p15:sldGuideLst xmlns:p15="http://schemas.microsoft.com/office/powerpoint/2012/main">
        <p15:guide id="1" orient="horz" pos="1176">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Vit rubrik, text hel bild">
    <p:bg>
      <p:bgPr>
        <a:solidFill>
          <a:srgbClr val="00ADBA"/>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a:effectLst>
            <a:outerShdw blurRad="431800" sx="102000" sy="102000" algn="ctr" rotWithShape="0">
              <a:schemeClr val="tx1">
                <a:alpha val="60000"/>
              </a:schemeClr>
            </a:outerShdw>
          </a:effectLst>
        </p:spPr>
        <p:txBody>
          <a:bodyPr>
            <a:normAutofit/>
          </a:bodyPr>
          <a:lstStyle>
            <a:lvl1pPr>
              <a:defRPr lang="sv-SE" sz="4200" kern="1200" dirty="0">
                <a:solidFill>
                  <a:schemeClr val="bg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lvl1pPr>
              <a:defRPr>
                <a:solidFill>
                  <a:schemeClr val="bg1"/>
                </a:solidFill>
              </a:defRPr>
            </a:lvl1pPr>
          </a:lstStyle>
          <a:p>
            <a:r>
              <a:rPr lang="sv-SE"/>
              <a:t>20xx-xx-xx</a:t>
            </a:r>
            <a:endParaRPr lang="sv-SE">
              <a:solidFill>
                <a:schemeClr val="bg1"/>
              </a:solidFill>
            </a:endParaRP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endParaRPr lang="sv-SE">
              <a:solidFill>
                <a:schemeClr val="bg1"/>
              </a:solidFill>
            </a:endParaRP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sp>
        <p:nvSpPr>
          <p:cNvPr id="14" name="Platshållare för text 13">
            <a:extLst>
              <a:ext uri="{FF2B5EF4-FFF2-40B4-BE49-F238E27FC236}">
                <a16:creationId xmlns:a16="http://schemas.microsoft.com/office/drawing/2014/main" id="{7F2A22A5-5B16-450C-BFBE-06E87CEF9C02}"/>
              </a:ext>
            </a:extLst>
          </p:cNvPr>
          <p:cNvSpPr>
            <a:spLocks noGrp="1"/>
          </p:cNvSpPr>
          <p:nvPr>
            <p:ph type="body" sz="quarter" idx="19"/>
          </p:nvPr>
        </p:nvSpPr>
        <p:spPr>
          <a:xfrm>
            <a:off x="655068" y="2710340"/>
            <a:ext cx="5795514" cy="2921358"/>
          </a:xfrm>
          <a:effectLst>
            <a:outerShdw blurRad="431800" sx="102000" sy="102000" algn="ctr" rotWithShape="0">
              <a:schemeClr val="tx1">
                <a:alpha val="60000"/>
              </a:schemeClr>
            </a:outerShdw>
          </a:effectLst>
        </p:spPr>
        <p:txBody>
          <a:bodyPr anchor="b" anchorCtr="0"/>
          <a:lstStyle>
            <a:lvl1pPr marL="180000" indent="-180000">
              <a:defRPr sz="2400">
                <a:solidFill>
                  <a:schemeClr val="bg1"/>
                </a:solidFill>
                <a:effectLst>
                  <a:outerShdw blurRad="444500" dist="50800" dir="6000000" algn="tl">
                    <a:srgbClr val="7F7F7F"/>
                  </a:outerShdw>
                </a:effectLst>
              </a:defRPr>
            </a:lvl1pPr>
            <a:lvl2pPr marL="360000">
              <a:buFont typeface="Gill Sans MT" panose="020B0502020104020203"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0" name="textruta 9">
            <a:extLst>
              <a:ext uri="{FF2B5EF4-FFF2-40B4-BE49-F238E27FC236}">
                <a16:creationId xmlns:a16="http://schemas.microsoft.com/office/drawing/2014/main" id="{36C36CA1-C28D-49E6-8695-1FD99CD8492F}"/>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pic>
        <p:nvPicPr>
          <p:cNvPr id="2" name="Bildobjekt 9">
            <a:extLst>
              <a:ext uri="{FF2B5EF4-FFF2-40B4-BE49-F238E27FC236}">
                <a16:creationId xmlns:a16="http://schemas.microsoft.com/office/drawing/2014/main" id="{CF21BBFC-37F5-EB88-E5FF-6E954CCC2C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13691178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Rubrik,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9" name="Platshållare för text 8">
            <a:extLst>
              <a:ext uri="{FF2B5EF4-FFF2-40B4-BE49-F238E27FC236}">
                <a16:creationId xmlns:a16="http://schemas.microsoft.com/office/drawing/2014/main" id="{2D70E158-29E5-9235-ACDE-7CFA09AD8A3F}"/>
              </a:ext>
            </a:extLst>
          </p:cNvPr>
          <p:cNvSpPr>
            <a:spLocks noGrp="1"/>
          </p:cNvSpPr>
          <p:nvPr>
            <p:ph type="body" sz="quarter" idx="13"/>
          </p:nvPr>
        </p:nvSpPr>
        <p:spPr>
          <a:xfrm>
            <a:off x="639763" y="1808163"/>
            <a:ext cx="7764461" cy="4160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091380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9" name="Platshållare för innehåll 8">
            <a:extLst>
              <a:ext uri="{FF2B5EF4-FFF2-40B4-BE49-F238E27FC236}">
                <a16:creationId xmlns:a16="http://schemas.microsoft.com/office/drawing/2014/main" id="{AB766D0B-04FF-1257-F8C4-066A252DDA4E}"/>
              </a:ext>
            </a:extLst>
          </p:cNvPr>
          <p:cNvSpPr>
            <a:spLocks noGrp="1"/>
          </p:cNvSpPr>
          <p:nvPr>
            <p:ph sz="quarter" idx="13"/>
          </p:nvPr>
        </p:nvSpPr>
        <p:spPr>
          <a:xfrm>
            <a:off x="639763" y="1808163"/>
            <a:ext cx="7764461" cy="4160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731885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Nackas Styrmodell, utvecklad">
    <p:spTree>
      <p:nvGrpSpPr>
        <p:cNvPr id="1" name=""/>
        <p:cNvGrpSpPr/>
        <p:nvPr/>
      </p:nvGrpSpPr>
      <p:grpSpPr>
        <a:xfrm>
          <a:off x="0" y="0"/>
          <a:ext cx="0" cy="0"/>
          <a:chOff x="0" y="0"/>
          <a:chExt cx="0" cy="0"/>
        </a:xfrm>
      </p:grpSpPr>
      <p:pic>
        <p:nvPicPr>
          <p:cNvPr id="31" name="Bildobjekt 5">
            <a:extLst>
              <a:ext uri="{FF2B5EF4-FFF2-40B4-BE49-F238E27FC236}">
                <a16:creationId xmlns:a16="http://schemas.microsoft.com/office/drawing/2014/main" id="{62A6F6EE-B41E-424D-AC49-D8E7E10BCD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4018" y="1220941"/>
            <a:ext cx="10340846" cy="5637059"/>
          </a:xfrm>
          <a:prstGeom prst="rect">
            <a:avLst/>
          </a:prstGeom>
        </p:spPr>
      </p:pic>
      <p:sp>
        <p:nvSpPr>
          <p:cNvPr id="19" name="object 4">
            <a:extLst>
              <a:ext uri="{FF2B5EF4-FFF2-40B4-BE49-F238E27FC236}">
                <a16:creationId xmlns:a16="http://schemas.microsoft.com/office/drawing/2014/main" id="{64533974-9088-49E2-9FA4-D2959767C6E2}"/>
              </a:ext>
            </a:extLst>
          </p:cNvPr>
          <p:cNvSpPr txBox="1">
            <a:spLocks/>
          </p:cNvSpPr>
          <p:nvPr userDrawn="1"/>
        </p:nvSpPr>
        <p:spPr>
          <a:xfrm>
            <a:off x="2" y="509927"/>
            <a:ext cx="12191999" cy="878873"/>
          </a:xfrm>
          <a:prstGeom prst="rect">
            <a:avLst/>
          </a:prstGeom>
          <a:effectLst/>
        </p:spPr>
        <p:txBody>
          <a:bodyPr vert="horz" wrap="square" lIns="0" tIns="16933" rIns="0" bIns="0" rtlCol="0">
            <a:spAutoFit/>
          </a:bodyPr>
          <a:lstStyle>
            <a:lvl1pPr>
              <a:defRPr>
                <a:latin typeface="+mj-lt"/>
                <a:ea typeface="+mj-ea"/>
                <a:cs typeface="+mj-cs"/>
              </a:defRPr>
            </a:lvl1pPr>
          </a:lstStyle>
          <a:p>
            <a:pPr algn="ctr"/>
            <a:r>
              <a:rPr lang="sv-SE" sz="5600">
                <a:latin typeface="Gill Sans MT" charset="0"/>
                <a:ea typeface="Gill Sans MT" charset="0"/>
                <a:cs typeface="Gill Sans MT" charset="0"/>
              </a:rPr>
              <a:t>NACKAS</a:t>
            </a:r>
            <a:r>
              <a:rPr lang="sv-SE" sz="5600" b="1">
                <a:latin typeface="Gill Sans MT" charset="0"/>
                <a:ea typeface="Gill Sans MT" charset="0"/>
                <a:cs typeface="Gill Sans MT" charset="0"/>
              </a:rPr>
              <a:t> STYRMODELL </a:t>
            </a:r>
          </a:p>
        </p:txBody>
      </p:sp>
      <p:sp>
        <p:nvSpPr>
          <p:cNvPr id="20" name="object 4">
            <a:extLst>
              <a:ext uri="{FF2B5EF4-FFF2-40B4-BE49-F238E27FC236}">
                <a16:creationId xmlns:a16="http://schemas.microsoft.com/office/drawing/2014/main" id="{94AD24A0-EA5D-4D72-9CE8-9C860104D9B9}"/>
              </a:ext>
            </a:extLst>
          </p:cNvPr>
          <p:cNvSpPr txBox="1"/>
          <p:nvPr userDrawn="1"/>
        </p:nvSpPr>
        <p:spPr>
          <a:xfrm>
            <a:off x="1219200" y="3014410"/>
            <a:ext cx="2133600" cy="472159"/>
          </a:xfrm>
          <a:prstGeom prst="rect">
            <a:avLst/>
          </a:prstGeom>
          <a:effectLst/>
        </p:spPr>
        <p:txBody>
          <a:bodyPr vert="horz" wrap="square" lIns="0" tIns="98213" rIns="0" bIns="0" rtlCol="0">
            <a:spAutoFit/>
          </a:bodyPr>
          <a:lstStyle/>
          <a:p>
            <a:pPr marL="16933" marR="56724" algn="r">
              <a:lnSpc>
                <a:spcPts val="3200"/>
              </a:lnSpc>
              <a:spcBef>
                <a:spcPts val="773"/>
              </a:spcBef>
            </a:pPr>
            <a:r>
              <a:rPr lang="sv-SE" sz="2133" b="1" spc="-7">
                <a:latin typeface="Gill Sans MT" charset="0"/>
                <a:ea typeface="Gill Sans MT" charset="0"/>
                <a:cs typeface="Gill Sans MT" charset="0"/>
              </a:rPr>
              <a:t>VISION</a:t>
            </a:r>
          </a:p>
        </p:txBody>
      </p:sp>
      <p:sp>
        <p:nvSpPr>
          <p:cNvPr id="21" name="object 4">
            <a:extLst>
              <a:ext uri="{FF2B5EF4-FFF2-40B4-BE49-F238E27FC236}">
                <a16:creationId xmlns:a16="http://schemas.microsoft.com/office/drawing/2014/main" id="{9DFB3ED2-5822-4886-8239-631735D5016D}"/>
              </a:ext>
            </a:extLst>
          </p:cNvPr>
          <p:cNvSpPr txBox="1"/>
          <p:nvPr userDrawn="1"/>
        </p:nvSpPr>
        <p:spPr>
          <a:xfrm>
            <a:off x="203200" y="1443905"/>
            <a:ext cx="4165600" cy="472159"/>
          </a:xfrm>
          <a:prstGeom prst="rect">
            <a:avLst/>
          </a:prstGeom>
          <a:effectLst/>
        </p:spPr>
        <p:txBody>
          <a:bodyPr vert="horz" wrap="square" lIns="0" tIns="98213" rIns="0" bIns="0" rtlCol="0">
            <a:spAutoFit/>
          </a:bodyPr>
          <a:lstStyle/>
          <a:p>
            <a:pPr marL="16933" marR="56724" algn="r">
              <a:lnSpc>
                <a:spcPts val="3200"/>
              </a:lnSpc>
              <a:spcBef>
                <a:spcPts val="773"/>
              </a:spcBef>
            </a:pPr>
            <a:r>
              <a:rPr lang="sv-SE" sz="2133" b="1" spc="-7">
                <a:latin typeface="Gill Sans MT" charset="0"/>
                <a:ea typeface="Gill Sans MT" charset="0"/>
                <a:cs typeface="Gill Sans MT" charset="0"/>
              </a:rPr>
              <a:t>VÄRDERING</a:t>
            </a:r>
          </a:p>
        </p:txBody>
      </p:sp>
      <p:sp>
        <p:nvSpPr>
          <p:cNvPr id="22" name="object 4">
            <a:extLst>
              <a:ext uri="{FF2B5EF4-FFF2-40B4-BE49-F238E27FC236}">
                <a16:creationId xmlns:a16="http://schemas.microsoft.com/office/drawing/2014/main" id="{EE498493-B7A9-44A1-AA66-60CEB17F870D}"/>
              </a:ext>
            </a:extLst>
          </p:cNvPr>
          <p:cNvSpPr txBox="1"/>
          <p:nvPr userDrawn="1"/>
        </p:nvSpPr>
        <p:spPr>
          <a:xfrm>
            <a:off x="5103028" y="1254809"/>
            <a:ext cx="4165600" cy="472159"/>
          </a:xfrm>
          <a:prstGeom prst="rect">
            <a:avLst/>
          </a:prstGeom>
          <a:effectLst/>
        </p:spPr>
        <p:txBody>
          <a:bodyPr vert="horz" wrap="square" lIns="0" tIns="98213" rIns="0" bIns="0" rtlCol="0">
            <a:spAutoFit/>
          </a:bodyPr>
          <a:lstStyle/>
          <a:p>
            <a:pPr marL="16933" marR="56724">
              <a:lnSpc>
                <a:spcPts val="3200"/>
              </a:lnSpc>
              <a:spcBef>
                <a:spcPts val="773"/>
              </a:spcBef>
            </a:pPr>
            <a:r>
              <a:rPr lang="sv-SE" sz="2133" b="1" spc="-7">
                <a:latin typeface="Gill Sans MT" charset="0"/>
                <a:ea typeface="Gill Sans MT" charset="0"/>
                <a:cs typeface="Gill Sans MT" charset="0"/>
              </a:rPr>
              <a:t>AMBITION</a:t>
            </a:r>
          </a:p>
        </p:txBody>
      </p:sp>
      <p:sp>
        <p:nvSpPr>
          <p:cNvPr id="23" name="object 4">
            <a:extLst>
              <a:ext uri="{FF2B5EF4-FFF2-40B4-BE49-F238E27FC236}">
                <a16:creationId xmlns:a16="http://schemas.microsoft.com/office/drawing/2014/main" id="{348D4505-09C7-46FE-BEA3-7D8B44A53AB4}"/>
              </a:ext>
            </a:extLst>
          </p:cNvPr>
          <p:cNvSpPr txBox="1"/>
          <p:nvPr userDrawn="1"/>
        </p:nvSpPr>
        <p:spPr>
          <a:xfrm>
            <a:off x="7416800" y="2006602"/>
            <a:ext cx="4165600" cy="472159"/>
          </a:xfrm>
          <a:prstGeom prst="rect">
            <a:avLst/>
          </a:prstGeom>
          <a:effectLst/>
        </p:spPr>
        <p:txBody>
          <a:bodyPr vert="horz" wrap="square" lIns="0" tIns="98213" rIns="0" bIns="0" rtlCol="0">
            <a:spAutoFit/>
          </a:bodyPr>
          <a:lstStyle/>
          <a:p>
            <a:pPr marL="16933" marR="56724">
              <a:lnSpc>
                <a:spcPts val="3200"/>
              </a:lnSpc>
              <a:spcBef>
                <a:spcPts val="773"/>
              </a:spcBef>
            </a:pPr>
            <a:r>
              <a:rPr lang="sv-SE" sz="2133" b="1" spc="-7">
                <a:latin typeface="Gill Sans MT" charset="0"/>
                <a:ea typeface="Gill Sans MT" charset="0"/>
                <a:cs typeface="Gill Sans MT" charset="0"/>
              </a:rPr>
              <a:t>ÖVERGRIPANDE MÅL</a:t>
            </a:r>
          </a:p>
        </p:txBody>
      </p:sp>
      <p:sp>
        <p:nvSpPr>
          <p:cNvPr id="24" name="object 4">
            <a:extLst>
              <a:ext uri="{FF2B5EF4-FFF2-40B4-BE49-F238E27FC236}">
                <a16:creationId xmlns:a16="http://schemas.microsoft.com/office/drawing/2014/main" id="{F4D484FD-AC48-48D1-B0B5-648B4B713EA4}"/>
              </a:ext>
            </a:extLst>
          </p:cNvPr>
          <p:cNvSpPr txBox="1"/>
          <p:nvPr userDrawn="1"/>
        </p:nvSpPr>
        <p:spPr>
          <a:xfrm>
            <a:off x="8026400" y="3876263"/>
            <a:ext cx="4165600" cy="472159"/>
          </a:xfrm>
          <a:prstGeom prst="rect">
            <a:avLst/>
          </a:prstGeom>
          <a:effectLst/>
        </p:spPr>
        <p:txBody>
          <a:bodyPr vert="horz" wrap="square" lIns="0" tIns="98213" rIns="0" bIns="0" rtlCol="0">
            <a:spAutoFit/>
          </a:bodyPr>
          <a:lstStyle/>
          <a:p>
            <a:pPr marL="16933" marR="56724">
              <a:lnSpc>
                <a:spcPts val="3200"/>
              </a:lnSpc>
              <a:spcBef>
                <a:spcPts val="773"/>
              </a:spcBef>
            </a:pPr>
            <a:r>
              <a:rPr lang="sv-SE" sz="2133" b="1" spc="-7">
                <a:latin typeface="Gill Sans MT" charset="0"/>
                <a:ea typeface="Gill Sans MT" charset="0"/>
                <a:cs typeface="Gill Sans MT" charset="0"/>
              </a:rPr>
              <a:t>STYRPRINCIPER</a:t>
            </a:r>
          </a:p>
        </p:txBody>
      </p:sp>
      <p:sp>
        <p:nvSpPr>
          <p:cNvPr id="25" name="object 4">
            <a:extLst>
              <a:ext uri="{FF2B5EF4-FFF2-40B4-BE49-F238E27FC236}">
                <a16:creationId xmlns:a16="http://schemas.microsoft.com/office/drawing/2014/main" id="{3547291C-79BA-4A1D-A07B-782A8A905746}"/>
              </a:ext>
            </a:extLst>
          </p:cNvPr>
          <p:cNvSpPr txBox="1"/>
          <p:nvPr userDrawn="1"/>
        </p:nvSpPr>
        <p:spPr>
          <a:xfrm>
            <a:off x="7416800" y="2419965"/>
            <a:ext cx="4165600" cy="1330278"/>
          </a:xfrm>
          <a:prstGeom prst="rect">
            <a:avLst/>
          </a:prstGeom>
          <a:effectLst/>
        </p:spPr>
        <p:txBody>
          <a:bodyPr vert="horz" wrap="square" lIns="0" tIns="98213" rIns="0" bIns="0" rtlCol="0">
            <a:spAutoFit/>
          </a:bodyPr>
          <a:lstStyle/>
          <a:p>
            <a:pPr marL="16933" marR="56724">
              <a:spcBef>
                <a:spcPts val="773"/>
              </a:spcBef>
            </a:pPr>
            <a:r>
              <a:rPr lang="sv-SE" sz="1600" spc="-7">
                <a:latin typeface="Gill Sans MT" charset="0"/>
                <a:ea typeface="Gill Sans MT" charset="0"/>
                <a:cs typeface="Gill Sans MT" charset="0"/>
              </a:rPr>
              <a:t>Maximalt värde för skattepengarna</a:t>
            </a:r>
            <a:br>
              <a:rPr lang="sv-SE" sz="1600" spc="-7">
                <a:latin typeface="Gill Sans MT" charset="0"/>
                <a:ea typeface="Gill Sans MT" charset="0"/>
                <a:cs typeface="Gill Sans MT" charset="0"/>
              </a:rPr>
            </a:br>
            <a:r>
              <a:rPr lang="sv-SE" sz="1600" spc="-7">
                <a:latin typeface="Gill Sans MT" charset="0"/>
                <a:ea typeface="Gill Sans MT" charset="0"/>
                <a:cs typeface="Gill Sans MT" charset="0"/>
              </a:rPr>
              <a:t>Bästa utveckling för alla</a:t>
            </a:r>
            <a:br>
              <a:rPr lang="sv-SE" sz="1600" spc="-7">
                <a:latin typeface="Gill Sans MT" charset="0"/>
                <a:ea typeface="Gill Sans MT" charset="0"/>
                <a:cs typeface="Gill Sans MT" charset="0"/>
              </a:rPr>
            </a:br>
            <a:r>
              <a:rPr lang="sv-SE" sz="1600" spc="-7">
                <a:latin typeface="Gill Sans MT" charset="0"/>
                <a:ea typeface="Gill Sans MT" charset="0"/>
                <a:cs typeface="Gill Sans MT" charset="0"/>
              </a:rPr>
              <a:t>Attraktiva livsmiljöer i hela Nacka</a:t>
            </a:r>
            <a:br>
              <a:rPr lang="sv-SE" sz="1600" spc="-7">
                <a:latin typeface="Gill Sans MT" charset="0"/>
                <a:ea typeface="Gill Sans MT" charset="0"/>
                <a:cs typeface="Gill Sans MT" charset="0"/>
              </a:rPr>
            </a:br>
            <a:r>
              <a:rPr lang="sv-SE" sz="1600" spc="-7">
                <a:latin typeface="Gill Sans MT" charset="0"/>
                <a:ea typeface="Gill Sans MT" charset="0"/>
                <a:cs typeface="Gill Sans MT" charset="0"/>
              </a:rPr>
              <a:t>Stark och balanserad tillväxt</a:t>
            </a:r>
            <a:br>
              <a:rPr lang="sv-SE" sz="1600" spc="-7">
                <a:latin typeface="Gill Sans MT" charset="0"/>
                <a:ea typeface="Gill Sans MT" charset="0"/>
                <a:cs typeface="Gill Sans MT" charset="0"/>
              </a:rPr>
            </a:br>
            <a:endParaRPr lang="sv-SE" sz="1600" spc="-7">
              <a:latin typeface="Gill Sans MT" charset="0"/>
              <a:ea typeface="Gill Sans MT" charset="0"/>
              <a:cs typeface="Gill Sans MT" charset="0"/>
            </a:endParaRPr>
          </a:p>
        </p:txBody>
      </p:sp>
      <p:sp>
        <p:nvSpPr>
          <p:cNvPr id="26" name="object 4">
            <a:extLst>
              <a:ext uri="{FF2B5EF4-FFF2-40B4-BE49-F238E27FC236}">
                <a16:creationId xmlns:a16="http://schemas.microsoft.com/office/drawing/2014/main" id="{C1826CBC-9D0D-440A-97A7-B65F09E4B3AA}"/>
              </a:ext>
            </a:extLst>
          </p:cNvPr>
          <p:cNvSpPr txBox="1"/>
          <p:nvPr userDrawn="1"/>
        </p:nvSpPr>
        <p:spPr>
          <a:xfrm>
            <a:off x="5103028" y="1661207"/>
            <a:ext cx="4165600" cy="345393"/>
          </a:xfrm>
          <a:prstGeom prst="rect">
            <a:avLst/>
          </a:prstGeom>
          <a:effectLst/>
        </p:spPr>
        <p:txBody>
          <a:bodyPr vert="horz" wrap="square" lIns="0" tIns="98213" rIns="0" bIns="0" rtlCol="0">
            <a:spAutoFit/>
          </a:bodyPr>
          <a:lstStyle/>
          <a:p>
            <a:pPr marL="16933" marR="56724">
              <a:spcBef>
                <a:spcPts val="773"/>
              </a:spcBef>
            </a:pPr>
            <a:r>
              <a:rPr lang="sv-SE" sz="1600" spc="-7">
                <a:latin typeface="Gill Sans MT" charset="0"/>
                <a:ea typeface="Gill Sans MT" charset="0"/>
                <a:cs typeface="Gill Sans MT" charset="0"/>
              </a:rPr>
              <a:t>Vi ska vara bäst på att vara kommun</a:t>
            </a:r>
          </a:p>
        </p:txBody>
      </p:sp>
      <p:sp>
        <p:nvSpPr>
          <p:cNvPr id="27" name="object 4">
            <a:extLst>
              <a:ext uri="{FF2B5EF4-FFF2-40B4-BE49-F238E27FC236}">
                <a16:creationId xmlns:a16="http://schemas.microsoft.com/office/drawing/2014/main" id="{81AA82C5-14B3-4265-8325-EEB703604D1E}"/>
              </a:ext>
            </a:extLst>
          </p:cNvPr>
          <p:cNvSpPr txBox="1"/>
          <p:nvPr userDrawn="1"/>
        </p:nvSpPr>
        <p:spPr>
          <a:xfrm>
            <a:off x="203200" y="1850303"/>
            <a:ext cx="4165600" cy="837836"/>
          </a:xfrm>
          <a:prstGeom prst="rect">
            <a:avLst/>
          </a:prstGeom>
          <a:effectLst/>
        </p:spPr>
        <p:txBody>
          <a:bodyPr vert="horz" wrap="square" lIns="0" tIns="98213" rIns="0" bIns="0" rtlCol="0">
            <a:spAutoFit/>
          </a:bodyPr>
          <a:lstStyle/>
          <a:p>
            <a:pPr marL="16933" marR="56724" algn="r">
              <a:spcBef>
                <a:spcPts val="773"/>
              </a:spcBef>
            </a:pPr>
            <a:r>
              <a:rPr lang="sv-SE" sz="1600" spc="-7">
                <a:latin typeface="Gill Sans MT" charset="0"/>
                <a:ea typeface="Gill Sans MT" charset="0"/>
                <a:cs typeface="Gill Sans MT" charset="0"/>
              </a:rPr>
              <a:t>Förtroende och respekt för </a:t>
            </a:r>
            <a:br>
              <a:rPr lang="sv-SE" sz="1600" spc="-7">
                <a:latin typeface="Gill Sans MT" charset="0"/>
                <a:ea typeface="Gill Sans MT" charset="0"/>
                <a:cs typeface="Gill Sans MT" charset="0"/>
              </a:rPr>
            </a:br>
            <a:r>
              <a:rPr lang="sv-SE" sz="1600" spc="-7">
                <a:latin typeface="Gill Sans MT" charset="0"/>
                <a:ea typeface="Gill Sans MT" charset="0"/>
                <a:cs typeface="Gill Sans MT" charset="0"/>
              </a:rPr>
              <a:t>människors kunskap och egen förmåga </a:t>
            </a:r>
            <a:br>
              <a:rPr lang="sv-SE" sz="1600" spc="-7">
                <a:latin typeface="Gill Sans MT" charset="0"/>
                <a:ea typeface="Gill Sans MT" charset="0"/>
                <a:cs typeface="Gill Sans MT" charset="0"/>
              </a:rPr>
            </a:br>
            <a:r>
              <a:rPr lang="sv-SE" sz="1600" spc="-7">
                <a:latin typeface="Gill Sans MT" charset="0"/>
                <a:ea typeface="Gill Sans MT" charset="0"/>
                <a:cs typeface="Gill Sans MT" charset="0"/>
              </a:rPr>
              <a:t>- och deras vilja att ta ansvar</a:t>
            </a:r>
          </a:p>
        </p:txBody>
      </p:sp>
      <p:sp>
        <p:nvSpPr>
          <p:cNvPr id="28" name="object 4">
            <a:extLst>
              <a:ext uri="{FF2B5EF4-FFF2-40B4-BE49-F238E27FC236}">
                <a16:creationId xmlns:a16="http://schemas.microsoft.com/office/drawing/2014/main" id="{60776D23-B00F-4D22-BC7D-B7E6D78F8FCA}"/>
              </a:ext>
            </a:extLst>
          </p:cNvPr>
          <p:cNvSpPr txBox="1"/>
          <p:nvPr userDrawn="1"/>
        </p:nvSpPr>
        <p:spPr>
          <a:xfrm>
            <a:off x="406400" y="3422822"/>
            <a:ext cx="2939512" cy="345393"/>
          </a:xfrm>
          <a:prstGeom prst="rect">
            <a:avLst/>
          </a:prstGeom>
          <a:effectLst/>
        </p:spPr>
        <p:txBody>
          <a:bodyPr vert="horz" wrap="square" lIns="0" tIns="98213" rIns="0" bIns="0" rtlCol="0">
            <a:spAutoFit/>
          </a:bodyPr>
          <a:lstStyle/>
          <a:p>
            <a:pPr marL="16933" marR="56724" algn="r">
              <a:spcBef>
                <a:spcPts val="773"/>
              </a:spcBef>
            </a:pPr>
            <a:r>
              <a:rPr lang="sv-SE" sz="1600" spc="-7">
                <a:latin typeface="Gill Sans MT" charset="0"/>
                <a:ea typeface="Gill Sans MT" charset="0"/>
                <a:cs typeface="Gill Sans MT" charset="0"/>
              </a:rPr>
              <a:t>Öppenhet och mångfald</a:t>
            </a:r>
          </a:p>
        </p:txBody>
      </p:sp>
      <p:sp>
        <p:nvSpPr>
          <p:cNvPr id="29" name="object 4">
            <a:extLst>
              <a:ext uri="{FF2B5EF4-FFF2-40B4-BE49-F238E27FC236}">
                <a16:creationId xmlns:a16="http://schemas.microsoft.com/office/drawing/2014/main" id="{498C5332-82EF-4685-8587-FF35D199801E}"/>
              </a:ext>
            </a:extLst>
          </p:cNvPr>
          <p:cNvSpPr txBox="1"/>
          <p:nvPr userDrawn="1"/>
        </p:nvSpPr>
        <p:spPr>
          <a:xfrm>
            <a:off x="8022957" y="4289630"/>
            <a:ext cx="3779593" cy="1330278"/>
          </a:xfrm>
          <a:prstGeom prst="rect">
            <a:avLst/>
          </a:prstGeom>
          <a:effectLst/>
        </p:spPr>
        <p:txBody>
          <a:bodyPr vert="horz" wrap="square" lIns="0" tIns="98213" rIns="0" bIns="0" rtlCol="0">
            <a:spAutoFit/>
          </a:bodyPr>
          <a:lstStyle/>
          <a:p>
            <a:pPr marL="16933" marR="56724">
              <a:spcBef>
                <a:spcPts val="773"/>
              </a:spcBef>
            </a:pPr>
            <a:r>
              <a:rPr lang="sv-SE" sz="1600" spc="-7">
                <a:latin typeface="Gill Sans MT" charset="0"/>
                <a:ea typeface="Gill Sans MT" charset="0"/>
                <a:cs typeface="Gill Sans MT" charset="0"/>
              </a:rPr>
              <a:t>Särskiljande av finansiering och produktion</a:t>
            </a:r>
            <a:br>
              <a:rPr lang="sv-SE" sz="1600" spc="-7">
                <a:latin typeface="Gill Sans MT" charset="0"/>
                <a:ea typeface="Gill Sans MT" charset="0"/>
                <a:cs typeface="Gill Sans MT" charset="0"/>
              </a:rPr>
            </a:br>
            <a:r>
              <a:rPr lang="sv-SE" sz="1600" spc="-7">
                <a:latin typeface="Gill Sans MT" charset="0"/>
                <a:ea typeface="Gill Sans MT" charset="0"/>
                <a:cs typeface="Gill Sans MT" charset="0"/>
              </a:rPr>
              <a:t>Konkurrens genom kundval eller upphandling</a:t>
            </a:r>
            <a:br>
              <a:rPr lang="sv-SE" sz="1600" spc="-7">
                <a:latin typeface="Gill Sans MT" charset="0"/>
                <a:ea typeface="Gill Sans MT" charset="0"/>
                <a:cs typeface="Gill Sans MT" charset="0"/>
              </a:rPr>
            </a:br>
            <a:r>
              <a:rPr lang="sv-SE" sz="1600" spc="-7">
                <a:latin typeface="Gill Sans MT" charset="0"/>
                <a:ea typeface="Gill Sans MT" charset="0"/>
                <a:cs typeface="Gill Sans MT" charset="0"/>
              </a:rPr>
              <a:t>Konkurrensneutralitet</a:t>
            </a:r>
            <a:br>
              <a:rPr lang="sv-SE" sz="1600" spc="-7">
                <a:latin typeface="Gill Sans MT" charset="0"/>
                <a:ea typeface="Gill Sans MT" charset="0"/>
                <a:cs typeface="Gill Sans MT" charset="0"/>
              </a:rPr>
            </a:br>
            <a:r>
              <a:rPr lang="sv-SE" sz="1600" spc="-7">
                <a:latin typeface="Gill Sans MT" charset="0"/>
                <a:ea typeface="Gill Sans MT" charset="0"/>
                <a:cs typeface="Gill Sans MT" charset="0"/>
              </a:rPr>
              <a:t>Delegerat ansvar och befogenheter</a:t>
            </a:r>
            <a:br>
              <a:rPr lang="sv-SE" sz="1600" spc="-7">
                <a:latin typeface="Gill Sans MT" charset="0"/>
                <a:ea typeface="Gill Sans MT" charset="0"/>
                <a:cs typeface="Gill Sans MT" charset="0"/>
              </a:rPr>
            </a:br>
            <a:endParaRPr lang="sv-SE" sz="1600" spc="-7">
              <a:latin typeface="Gill Sans MT" charset="0"/>
              <a:ea typeface="Gill Sans MT" charset="0"/>
              <a:cs typeface="Gill Sans MT" charset="0"/>
            </a:endParaRPr>
          </a:p>
        </p:txBody>
      </p:sp>
      <p:pic>
        <p:nvPicPr>
          <p:cNvPr id="30" name="Bildobjekt 29">
            <a:extLst>
              <a:ext uri="{FF2B5EF4-FFF2-40B4-BE49-F238E27FC236}">
                <a16:creationId xmlns:a16="http://schemas.microsoft.com/office/drawing/2014/main" id="{DFC6D9F2-8DDA-4FD1-B60D-DE6A43E66F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349012466"/>
      </p:ext>
    </p:extLst>
  </p:cSld>
  <p:clrMapOvr>
    <a:masterClrMapping/>
  </p:clrMapOvr>
  <p:transition spd="slow" advClick="0" advTm="700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10714007"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9" name="Platshållare för innehåll 8">
            <a:extLst>
              <a:ext uri="{FF2B5EF4-FFF2-40B4-BE49-F238E27FC236}">
                <a16:creationId xmlns:a16="http://schemas.microsoft.com/office/drawing/2014/main" id="{AB766D0B-04FF-1257-F8C4-066A252DDA4E}"/>
              </a:ext>
            </a:extLst>
          </p:cNvPr>
          <p:cNvSpPr>
            <a:spLocks noGrp="1"/>
          </p:cNvSpPr>
          <p:nvPr>
            <p:ph sz="quarter" idx="13"/>
          </p:nvPr>
        </p:nvSpPr>
        <p:spPr>
          <a:xfrm>
            <a:off x="639764" y="1808163"/>
            <a:ext cx="5050800" cy="4160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innehåll 6">
            <a:extLst>
              <a:ext uri="{FF2B5EF4-FFF2-40B4-BE49-F238E27FC236}">
                <a16:creationId xmlns:a16="http://schemas.microsoft.com/office/drawing/2014/main" id="{EDC61E10-24C0-F35B-5F54-4218C73168BF}"/>
              </a:ext>
            </a:extLst>
          </p:cNvPr>
          <p:cNvSpPr>
            <a:spLocks noGrp="1"/>
          </p:cNvSpPr>
          <p:nvPr>
            <p:ph sz="quarter" idx="14"/>
          </p:nvPr>
        </p:nvSpPr>
        <p:spPr>
          <a:xfrm>
            <a:off x="5988414" y="1808163"/>
            <a:ext cx="5050800" cy="41608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638737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Fyra diagram">
    <p:bg>
      <p:bgPr>
        <a:solidFill>
          <a:schemeClr val="bg1"/>
        </a:solidFill>
        <a:effectLst/>
      </p:bgPr>
    </p:bg>
    <p:spTree>
      <p:nvGrpSpPr>
        <p:cNvPr id="1" name=""/>
        <p:cNvGrpSpPr/>
        <p:nvPr/>
      </p:nvGrpSpPr>
      <p:grpSpPr>
        <a:xfrm>
          <a:off x="0" y="0"/>
          <a:ext cx="0" cy="0"/>
          <a:chOff x="0" y="0"/>
          <a:chExt cx="0" cy="0"/>
        </a:xfrm>
      </p:grpSpPr>
      <p:sp>
        <p:nvSpPr>
          <p:cNvPr id="4" name="Platshållare för diagram 3">
            <a:extLst>
              <a:ext uri="{FF2B5EF4-FFF2-40B4-BE49-F238E27FC236}">
                <a16:creationId xmlns:a16="http://schemas.microsoft.com/office/drawing/2014/main" id="{302EE346-AE42-7268-523F-618D885A9BCE}"/>
              </a:ext>
            </a:extLst>
          </p:cNvPr>
          <p:cNvSpPr>
            <a:spLocks noGrp="1"/>
          </p:cNvSpPr>
          <p:nvPr>
            <p:ph type="chart" sz="quarter" idx="21"/>
          </p:nvPr>
        </p:nvSpPr>
        <p:spPr>
          <a:xfrm>
            <a:off x="1" y="0"/>
            <a:ext cx="6048000" cy="3384000"/>
          </a:xfrm>
        </p:spPr>
        <p:txBody>
          <a:bodyPr/>
          <a:lstStyle>
            <a:lvl1pPr marL="0" indent="0">
              <a:buFontTx/>
              <a:buNone/>
              <a:defRPr sz="1600"/>
            </a:lvl1pPr>
          </a:lstStyle>
          <a:p>
            <a:r>
              <a:rPr lang="sv-SE"/>
              <a:t>Klicka på ikonen för att lägga till ett diagram</a:t>
            </a:r>
          </a:p>
        </p:txBody>
      </p:sp>
      <p:sp>
        <p:nvSpPr>
          <p:cNvPr id="6" name="Platshållare för diagram 5">
            <a:extLst>
              <a:ext uri="{FF2B5EF4-FFF2-40B4-BE49-F238E27FC236}">
                <a16:creationId xmlns:a16="http://schemas.microsoft.com/office/drawing/2014/main" id="{4F72A220-C3B8-35AF-D95F-BD0DABE972DD}"/>
              </a:ext>
            </a:extLst>
          </p:cNvPr>
          <p:cNvSpPr>
            <a:spLocks noGrp="1"/>
          </p:cNvSpPr>
          <p:nvPr>
            <p:ph type="chart" sz="quarter" idx="22"/>
          </p:nvPr>
        </p:nvSpPr>
        <p:spPr>
          <a:xfrm>
            <a:off x="6151144" y="0"/>
            <a:ext cx="6048000" cy="3384000"/>
          </a:xfrm>
        </p:spPr>
        <p:txBody>
          <a:bodyPr/>
          <a:lstStyle>
            <a:lvl1pPr marL="0" indent="0">
              <a:buFontTx/>
              <a:buNone/>
              <a:defRPr sz="1600"/>
            </a:lvl1pPr>
          </a:lstStyle>
          <a:p>
            <a:r>
              <a:rPr lang="sv-SE"/>
              <a:t>Klicka på ikonen för att lägga till ett diagram</a:t>
            </a:r>
          </a:p>
        </p:txBody>
      </p:sp>
      <p:sp>
        <p:nvSpPr>
          <p:cNvPr id="9" name="Platshållare för diagram 8">
            <a:extLst>
              <a:ext uri="{FF2B5EF4-FFF2-40B4-BE49-F238E27FC236}">
                <a16:creationId xmlns:a16="http://schemas.microsoft.com/office/drawing/2014/main" id="{2ABA8CFC-6100-D7F3-FBA9-6CDD5EA2A3C7}"/>
              </a:ext>
            </a:extLst>
          </p:cNvPr>
          <p:cNvSpPr>
            <a:spLocks noGrp="1"/>
          </p:cNvSpPr>
          <p:nvPr>
            <p:ph type="chart" sz="quarter" idx="23"/>
          </p:nvPr>
        </p:nvSpPr>
        <p:spPr>
          <a:xfrm>
            <a:off x="0" y="3482371"/>
            <a:ext cx="6048000" cy="3384000"/>
          </a:xfrm>
        </p:spPr>
        <p:txBody>
          <a:bodyPr/>
          <a:lstStyle>
            <a:lvl1pPr marL="0" indent="0">
              <a:buFontTx/>
              <a:buNone/>
              <a:defRPr sz="1600"/>
            </a:lvl1pPr>
          </a:lstStyle>
          <a:p>
            <a:r>
              <a:rPr lang="sv-SE"/>
              <a:t>Klicka på ikonen för att lägga till ett diagram</a:t>
            </a:r>
          </a:p>
        </p:txBody>
      </p:sp>
      <p:sp>
        <p:nvSpPr>
          <p:cNvPr id="11" name="Platshållare för diagram 10">
            <a:extLst>
              <a:ext uri="{FF2B5EF4-FFF2-40B4-BE49-F238E27FC236}">
                <a16:creationId xmlns:a16="http://schemas.microsoft.com/office/drawing/2014/main" id="{B5476526-936D-A023-143E-83570AC6F977}"/>
              </a:ext>
            </a:extLst>
          </p:cNvPr>
          <p:cNvSpPr>
            <a:spLocks noGrp="1"/>
          </p:cNvSpPr>
          <p:nvPr>
            <p:ph type="chart" sz="quarter" idx="24"/>
          </p:nvPr>
        </p:nvSpPr>
        <p:spPr>
          <a:xfrm>
            <a:off x="6151144" y="3482371"/>
            <a:ext cx="6048000" cy="3384000"/>
          </a:xfrm>
        </p:spPr>
        <p:txBody>
          <a:bodyPr/>
          <a:lstStyle>
            <a:lvl1pPr marL="0" indent="0">
              <a:buFontTx/>
              <a:buNone/>
              <a:defRPr sz="1600"/>
            </a:lvl1pPr>
          </a:lstStyle>
          <a:p>
            <a:r>
              <a:rPr lang="sv-SE"/>
              <a:t>Klicka på ikonen för att lägga till ett diagram</a:t>
            </a:r>
          </a:p>
        </p:txBody>
      </p:sp>
    </p:spTree>
    <p:extLst>
      <p:ext uri="{BB962C8B-B14F-4D97-AF65-F5344CB8AC3E}">
        <p14:creationId xmlns:p14="http://schemas.microsoft.com/office/powerpoint/2010/main" val="14799110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om sida med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51911A-369F-4D76-99B1-3BE8101EC4F8}"/>
              </a:ext>
            </a:extLst>
          </p:cNvPr>
          <p:cNvSpPr>
            <a:spLocks noGrp="1"/>
          </p:cNvSpPr>
          <p:nvPr>
            <p:ph type="dt" sz="half" idx="10"/>
          </p:nvPr>
        </p:nvSpPr>
        <p:spPr/>
        <p:txBody>
          <a:bodyPr/>
          <a:lstStyle/>
          <a:p>
            <a:r>
              <a:rPr lang="sv-SE"/>
              <a:t>20xx-xx-xx</a:t>
            </a:r>
          </a:p>
        </p:txBody>
      </p:sp>
      <p:sp>
        <p:nvSpPr>
          <p:cNvPr id="4" name="Footer Placeholder 3">
            <a:extLst>
              <a:ext uri="{FF2B5EF4-FFF2-40B4-BE49-F238E27FC236}">
                <a16:creationId xmlns:a16="http://schemas.microsoft.com/office/drawing/2014/main" id="{5433CD0A-BB8F-468A-9FCD-995A75C7146E}"/>
              </a:ext>
            </a:extLst>
          </p:cNvPr>
          <p:cNvSpPr>
            <a:spLocks noGrp="1"/>
          </p:cNvSpPr>
          <p:nvPr>
            <p:ph type="ftr" sz="quarter" idx="11"/>
          </p:nvPr>
        </p:nvSpPr>
        <p:spPr/>
        <p:txBody>
          <a:bodyPr/>
          <a:lstStyle/>
          <a:p>
            <a:r>
              <a:rPr lang="sv-SE"/>
              <a:t>Sidfot om man väljer att infoga en sådan i sin presentation</a:t>
            </a:r>
          </a:p>
        </p:txBody>
      </p:sp>
      <p:sp>
        <p:nvSpPr>
          <p:cNvPr id="5" name="Slide Number Placeholder 4">
            <a:extLst>
              <a:ext uri="{FF2B5EF4-FFF2-40B4-BE49-F238E27FC236}">
                <a16:creationId xmlns:a16="http://schemas.microsoft.com/office/drawing/2014/main" id="{37ECA0E6-F76A-445B-AE0E-1E97629A28AC}"/>
              </a:ext>
            </a:extLst>
          </p:cNvPr>
          <p:cNvSpPr>
            <a:spLocks noGrp="1"/>
          </p:cNvSpPr>
          <p:nvPr>
            <p:ph type="sldNum" sz="quarter" idx="12"/>
          </p:nvPr>
        </p:nvSpPr>
        <p:spPr/>
        <p:txBody>
          <a:bodyPr/>
          <a:lstStyle/>
          <a:p>
            <a:fld id="{24DB4950-D2E7-4B1F-BC4A-EE048054108A}" type="slidenum">
              <a:rPr lang="sv-SE" smtClean="0"/>
              <a:pPr/>
              <a:t>‹#›</a:t>
            </a:fld>
            <a:endParaRPr lang="sv-SE"/>
          </a:p>
        </p:txBody>
      </p:sp>
      <p:sp>
        <p:nvSpPr>
          <p:cNvPr id="7" name="textruta 6">
            <a:extLst>
              <a:ext uri="{FF2B5EF4-FFF2-40B4-BE49-F238E27FC236}">
                <a16:creationId xmlns:a16="http://schemas.microsoft.com/office/drawing/2014/main" id="{5F2D9F1C-5884-4F33-A8E2-8BC5F00A8688}"/>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spTree>
    <p:extLst>
      <p:ext uri="{BB962C8B-B14F-4D97-AF65-F5344CB8AC3E}">
        <p14:creationId xmlns:p14="http://schemas.microsoft.com/office/powerpoint/2010/main" val="21680616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Bildcollage 2">
    <p:bg>
      <p:bgPr>
        <a:solidFill>
          <a:schemeClr val="bg1"/>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D67BC8D-5DA5-4E79-BC06-B1186574795C}"/>
              </a:ext>
            </a:extLst>
          </p:cNvPr>
          <p:cNvSpPr>
            <a:spLocks noGrp="1"/>
          </p:cNvSpPr>
          <p:nvPr>
            <p:ph type="pic" idx="1" hasCustomPrompt="1"/>
          </p:nvPr>
        </p:nvSpPr>
        <p:spPr>
          <a:xfrm>
            <a:off x="1"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9" name="Platshållare för bild 2">
            <a:extLst>
              <a:ext uri="{FF2B5EF4-FFF2-40B4-BE49-F238E27FC236}">
                <a16:creationId xmlns:a16="http://schemas.microsoft.com/office/drawing/2014/main" id="{59935704-DD69-45C8-93D6-70C51DB09123}"/>
              </a:ext>
            </a:extLst>
          </p:cNvPr>
          <p:cNvSpPr>
            <a:spLocks noGrp="1"/>
          </p:cNvSpPr>
          <p:nvPr>
            <p:ph type="pic" idx="13" hasCustomPrompt="1"/>
          </p:nvPr>
        </p:nvSpPr>
        <p:spPr>
          <a:xfrm>
            <a:off x="6150194"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4" name="Platshållare för text 3">
            <a:extLst>
              <a:ext uri="{FF2B5EF4-FFF2-40B4-BE49-F238E27FC236}">
                <a16:creationId xmlns:a16="http://schemas.microsoft.com/office/drawing/2014/main" id="{A0A09E10-170F-4155-A3FD-6E245A2D1789}"/>
              </a:ext>
            </a:extLst>
          </p:cNvPr>
          <p:cNvSpPr>
            <a:spLocks noGrp="1"/>
          </p:cNvSpPr>
          <p:nvPr>
            <p:ph type="body" sz="quarter" idx="14"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12294571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Bildcollage 3">
    <p:bg>
      <p:bgPr>
        <a:solidFill>
          <a:schemeClr val="bg1"/>
        </a:solidFill>
        <a:effectLst/>
      </p:bgPr>
    </p:bg>
    <p:spTree>
      <p:nvGrpSpPr>
        <p:cNvPr id="1" name=""/>
        <p:cNvGrpSpPr/>
        <p:nvPr/>
      </p:nvGrpSpPr>
      <p:grpSpPr>
        <a:xfrm>
          <a:off x="0" y="0"/>
          <a:ext cx="0" cy="0"/>
          <a:chOff x="0" y="0"/>
          <a:chExt cx="0" cy="0"/>
        </a:xfrm>
      </p:grpSpPr>
      <p:sp>
        <p:nvSpPr>
          <p:cNvPr id="6" name="Platshållare för bild 2">
            <a:extLst>
              <a:ext uri="{FF2B5EF4-FFF2-40B4-BE49-F238E27FC236}">
                <a16:creationId xmlns:a16="http://schemas.microsoft.com/office/drawing/2014/main" id="{50212A9E-C464-42DE-825E-5F023B24AABC}"/>
              </a:ext>
            </a:extLst>
          </p:cNvPr>
          <p:cNvSpPr>
            <a:spLocks noGrp="1"/>
          </p:cNvSpPr>
          <p:nvPr>
            <p:ph type="pic" idx="1" hasCustomPrompt="1"/>
          </p:nvPr>
        </p:nvSpPr>
        <p:spPr>
          <a:xfrm>
            <a:off x="1"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7" name="Platshållare för bild 2">
            <a:extLst>
              <a:ext uri="{FF2B5EF4-FFF2-40B4-BE49-F238E27FC236}">
                <a16:creationId xmlns:a16="http://schemas.microsoft.com/office/drawing/2014/main" id="{BB7266A3-AE9B-4E41-8602-A62536078EE6}"/>
              </a:ext>
            </a:extLst>
          </p:cNvPr>
          <p:cNvSpPr>
            <a:spLocks noGrp="1"/>
          </p:cNvSpPr>
          <p:nvPr>
            <p:ph type="pic" idx="13" hasCustomPrompt="1"/>
          </p:nvPr>
        </p:nvSpPr>
        <p:spPr>
          <a:xfrm>
            <a:off x="6150194" y="-2381"/>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8" name="Platshållare för bild 2">
            <a:extLst>
              <a:ext uri="{FF2B5EF4-FFF2-40B4-BE49-F238E27FC236}">
                <a16:creationId xmlns:a16="http://schemas.microsoft.com/office/drawing/2014/main" id="{4557595D-B44E-423B-B53D-C5F7E2838051}"/>
              </a:ext>
            </a:extLst>
          </p:cNvPr>
          <p:cNvSpPr>
            <a:spLocks noGrp="1"/>
          </p:cNvSpPr>
          <p:nvPr>
            <p:ph type="pic" idx="16" hasCustomPrompt="1"/>
          </p:nvPr>
        </p:nvSpPr>
        <p:spPr>
          <a:xfrm>
            <a:off x="6144001" y="3479991"/>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3" name="Platshållare för text 2">
            <a:extLst>
              <a:ext uri="{FF2B5EF4-FFF2-40B4-BE49-F238E27FC236}">
                <a16:creationId xmlns:a16="http://schemas.microsoft.com/office/drawing/2014/main" id="{E75AB8A6-31DF-4D12-BDDD-85AA79E1F501}"/>
              </a:ext>
            </a:extLst>
          </p:cNvPr>
          <p:cNvSpPr>
            <a:spLocks noGrp="1"/>
          </p:cNvSpPr>
          <p:nvPr>
            <p:ph type="body" sz="quarter" idx="17" hasCustomPrompt="1"/>
          </p:nvPr>
        </p:nvSpPr>
        <p:spPr>
          <a:xfrm>
            <a:off x="9796460" y="5951833"/>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3181840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Bildcollage 4">
    <p:bg>
      <p:bgPr>
        <a:solidFill>
          <a:schemeClr val="bg1"/>
        </a:solidFill>
        <a:effectLst/>
      </p:bgPr>
    </p:bg>
    <p:spTree>
      <p:nvGrpSpPr>
        <p:cNvPr id="1" name=""/>
        <p:cNvGrpSpPr/>
        <p:nvPr/>
      </p:nvGrpSpPr>
      <p:grpSpPr>
        <a:xfrm>
          <a:off x="0" y="0"/>
          <a:ext cx="0" cy="0"/>
          <a:chOff x="0" y="0"/>
          <a:chExt cx="0" cy="0"/>
        </a:xfrm>
      </p:grpSpPr>
      <p:sp>
        <p:nvSpPr>
          <p:cNvPr id="16" name="Platshållare för bild 2">
            <a:extLst>
              <a:ext uri="{FF2B5EF4-FFF2-40B4-BE49-F238E27FC236}">
                <a16:creationId xmlns:a16="http://schemas.microsoft.com/office/drawing/2014/main" id="{7424A79F-1B59-4EC6-9F01-F1065E75C5F2}"/>
              </a:ext>
            </a:extLst>
          </p:cNvPr>
          <p:cNvSpPr>
            <a:spLocks noGrp="1"/>
          </p:cNvSpPr>
          <p:nvPr>
            <p:ph type="pic" idx="18" hasCustomPrompt="1"/>
          </p:nvPr>
        </p:nvSpPr>
        <p:spPr>
          <a:xfrm>
            <a:off x="1" y="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14" name="Platshållare för bild 2">
            <a:extLst>
              <a:ext uri="{FF2B5EF4-FFF2-40B4-BE49-F238E27FC236}">
                <a16:creationId xmlns:a16="http://schemas.microsoft.com/office/drawing/2014/main" id="{029A61F7-5DB6-4394-9D77-1AD82E0FC402}"/>
              </a:ext>
            </a:extLst>
          </p:cNvPr>
          <p:cNvSpPr>
            <a:spLocks noGrp="1"/>
          </p:cNvSpPr>
          <p:nvPr>
            <p:ph type="pic" idx="13" hasCustomPrompt="1"/>
          </p:nvPr>
        </p:nvSpPr>
        <p:spPr>
          <a:xfrm>
            <a:off x="6151144" y="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17" name="Platshållare för bild 2">
            <a:extLst>
              <a:ext uri="{FF2B5EF4-FFF2-40B4-BE49-F238E27FC236}">
                <a16:creationId xmlns:a16="http://schemas.microsoft.com/office/drawing/2014/main" id="{5B71CF3F-4A3E-473B-8B31-F97164CD0D8F}"/>
              </a:ext>
            </a:extLst>
          </p:cNvPr>
          <p:cNvSpPr>
            <a:spLocks noGrp="1"/>
          </p:cNvSpPr>
          <p:nvPr>
            <p:ph type="pic" idx="19" hasCustomPrompt="1"/>
          </p:nvPr>
        </p:nvSpPr>
        <p:spPr>
          <a:xfrm>
            <a:off x="1" y="348237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15" name="Platshållare för bild 2">
            <a:extLst>
              <a:ext uri="{FF2B5EF4-FFF2-40B4-BE49-F238E27FC236}">
                <a16:creationId xmlns:a16="http://schemas.microsoft.com/office/drawing/2014/main" id="{D59F388B-B781-43C5-8930-9169432CCE73}"/>
              </a:ext>
            </a:extLst>
          </p:cNvPr>
          <p:cNvSpPr>
            <a:spLocks noGrp="1"/>
          </p:cNvSpPr>
          <p:nvPr>
            <p:ph type="pic" idx="16" hasCustomPrompt="1"/>
          </p:nvPr>
        </p:nvSpPr>
        <p:spPr>
          <a:xfrm>
            <a:off x="6151144" y="348237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3" name="Platshållare för text 2">
            <a:extLst>
              <a:ext uri="{FF2B5EF4-FFF2-40B4-BE49-F238E27FC236}">
                <a16:creationId xmlns:a16="http://schemas.microsoft.com/office/drawing/2014/main" id="{3AF3568C-A856-4C22-9290-890FA2F52398}"/>
              </a:ext>
            </a:extLst>
          </p:cNvPr>
          <p:cNvSpPr>
            <a:spLocks noGrp="1"/>
          </p:cNvSpPr>
          <p:nvPr>
            <p:ph type="body" sz="quarter" idx="20"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231867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Svart rubrik, text hel ljus bild">
    <p:bg>
      <p:bgPr>
        <a:solidFill>
          <a:srgbClr val="00ADBA">
            <a:alpha val="20000"/>
          </a:srgbClr>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a:effectLst>
            <a:outerShdw blurRad="431800" sx="102000" sy="102000" algn="ctr" rotWithShape="0">
              <a:schemeClr val="bg1">
                <a:alpha val="60000"/>
              </a:schemeClr>
            </a:outerShdw>
          </a:effectLst>
        </p:spPr>
        <p:txBody>
          <a:bodyPr>
            <a:normAutofit/>
          </a:bodyPr>
          <a:lstStyle>
            <a:lvl1pPr>
              <a:defRPr lang="sv-SE" sz="4200" kern="1200" dirty="0">
                <a:solidFill>
                  <a:schemeClr val="tx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a:p>
        </p:txBody>
      </p:sp>
      <p:pic>
        <p:nvPicPr>
          <p:cNvPr id="9" name="Bildobjekt 8">
            <a:extLst>
              <a:ext uri="{FF2B5EF4-FFF2-40B4-BE49-F238E27FC236}">
                <a16:creationId xmlns:a16="http://schemas.microsoft.com/office/drawing/2014/main" id="{8FE46B08-D3FF-4DE6-A0A7-7EE395A6E90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795729" y="5955824"/>
            <a:ext cx="2012116" cy="635953"/>
          </a:xfrm>
          <a:prstGeom prst="rect">
            <a:avLst/>
          </a:prstGeom>
        </p:spPr>
      </p:pic>
      <p:sp>
        <p:nvSpPr>
          <p:cNvPr id="3" name="Platshållare för text 2">
            <a:extLst>
              <a:ext uri="{FF2B5EF4-FFF2-40B4-BE49-F238E27FC236}">
                <a16:creationId xmlns:a16="http://schemas.microsoft.com/office/drawing/2014/main" id="{E6155EB1-40EA-4333-A5B8-5F76C366DDB7}"/>
              </a:ext>
            </a:extLst>
          </p:cNvPr>
          <p:cNvSpPr>
            <a:spLocks noGrp="1"/>
          </p:cNvSpPr>
          <p:nvPr>
            <p:ph type="body" sz="quarter" idx="18"/>
          </p:nvPr>
        </p:nvSpPr>
        <p:spPr>
          <a:xfrm>
            <a:off x="655068" y="2710340"/>
            <a:ext cx="5795514" cy="2921358"/>
          </a:xfrm>
          <a:effectLst>
            <a:outerShdw blurRad="431800" sx="102000" sy="102000" algn="ctr" rotWithShape="0">
              <a:schemeClr val="bg1">
                <a:alpha val="60000"/>
              </a:schemeClr>
            </a:outerShdw>
          </a:effectLst>
        </p:spPr>
        <p:txBody>
          <a:bodyPr anchor="b" anchorCtr="0"/>
          <a:lstStyle>
            <a:lvl1pPr marL="180000" indent="-180000">
              <a:defRPr sz="2400" b="0">
                <a:effectLst>
                  <a:outerShdw blurRad="558800" dist="50800" dir="5400000" algn="tl">
                    <a:srgbClr val="000000">
                      <a:alpha val="60000"/>
                    </a:srgbClr>
                  </a:outerShdw>
                </a:effectLst>
              </a:defRPr>
            </a:lvl1pPr>
          </a:lstStyle>
          <a:p>
            <a:pPr lvl="0"/>
            <a:r>
              <a:rPr lang="sv-SE"/>
              <a:t>Klicka här för att ändra format på bakgrundstexten</a:t>
            </a:r>
          </a:p>
        </p:txBody>
      </p:sp>
      <p:sp>
        <p:nvSpPr>
          <p:cNvPr id="11" name="textruta 10">
            <a:extLst>
              <a:ext uri="{FF2B5EF4-FFF2-40B4-BE49-F238E27FC236}">
                <a16:creationId xmlns:a16="http://schemas.microsoft.com/office/drawing/2014/main" id="{45DCB75F-F8F9-478C-A12E-320A32C68211}"/>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spTree>
    <p:extLst>
      <p:ext uri="{BB962C8B-B14F-4D97-AF65-F5344CB8AC3E}">
        <p14:creationId xmlns:p14="http://schemas.microsoft.com/office/powerpoint/2010/main" val="39057515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Rubrik, text YTA 1">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797104-044F-41BF-94DC-B093FBCDA021}"/>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pic>
        <p:nvPicPr>
          <p:cNvPr id="6" name="Bildobjekt 9">
            <a:extLst>
              <a:ext uri="{FF2B5EF4-FFF2-40B4-BE49-F238E27FC236}">
                <a16:creationId xmlns:a16="http://schemas.microsoft.com/office/drawing/2014/main" id="{BA3192CD-5AA2-0161-9B74-7B78FF742D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
        <p:nvSpPr>
          <p:cNvPr id="10" name="Platshållare för text 9">
            <a:extLst>
              <a:ext uri="{FF2B5EF4-FFF2-40B4-BE49-F238E27FC236}">
                <a16:creationId xmlns:a16="http://schemas.microsoft.com/office/drawing/2014/main" id="{5751F454-9157-2B2C-9E4B-652D19638586}"/>
              </a:ext>
            </a:extLst>
          </p:cNvPr>
          <p:cNvSpPr>
            <a:spLocks noGrp="1"/>
          </p:cNvSpPr>
          <p:nvPr>
            <p:ph type="body" sz="quarter" idx="13"/>
          </p:nvPr>
        </p:nvSpPr>
        <p:spPr>
          <a:xfrm>
            <a:off x="639764" y="1808162"/>
            <a:ext cx="7764461" cy="4160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858330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Rubrik, text YTA 2">
    <p:bg>
      <p:bgPr>
        <a:solidFill>
          <a:schemeClr val="accent5"/>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7CCD8F0C-D47B-4D33-A65C-93947E97FF0B}"/>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pic>
        <p:nvPicPr>
          <p:cNvPr id="2" name="Bildobjekt 9">
            <a:extLst>
              <a:ext uri="{FF2B5EF4-FFF2-40B4-BE49-F238E27FC236}">
                <a16:creationId xmlns:a16="http://schemas.microsoft.com/office/drawing/2014/main" id="{257C2E31-97B1-8F92-07CE-A035E00497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
        <p:nvSpPr>
          <p:cNvPr id="6" name="Platshållare för text 9">
            <a:extLst>
              <a:ext uri="{FF2B5EF4-FFF2-40B4-BE49-F238E27FC236}">
                <a16:creationId xmlns:a16="http://schemas.microsoft.com/office/drawing/2014/main" id="{109940DB-A5E5-9621-F868-6C08A38B25AA}"/>
              </a:ext>
            </a:extLst>
          </p:cNvPr>
          <p:cNvSpPr>
            <a:spLocks noGrp="1"/>
          </p:cNvSpPr>
          <p:nvPr>
            <p:ph type="body" sz="quarter" idx="13"/>
          </p:nvPr>
        </p:nvSpPr>
        <p:spPr>
          <a:xfrm>
            <a:off x="639764" y="1808162"/>
            <a:ext cx="7764461" cy="4160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658845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Rubrik, text YTA 3">
    <p:bg>
      <p:bgPr>
        <a:solidFill>
          <a:schemeClr val="accent2"/>
        </a:solidFill>
        <a:effectLst/>
      </p:bgPr>
    </p:bg>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C0D44B3E-2230-4E61-9087-BC24BA6C1527}"/>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pic>
        <p:nvPicPr>
          <p:cNvPr id="2" name="Bildobjekt 9">
            <a:extLst>
              <a:ext uri="{FF2B5EF4-FFF2-40B4-BE49-F238E27FC236}">
                <a16:creationId xmlns:a16="http://schemas.microsoft.com/office/drawing/2014/main" id="{686F5218-ACF6-0E48-E030-5AA6BA9054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
        <p:nvSpPr>
          <p:cNvPr id="6" name="Platshållare för text 9">
            <a:extLst>
              <a:ext uri="{FF2B5EF4-FFF2-40B4-BE49-F238E27FC236}">
                <a16:creationId xmlns:a16="http://schemas.microsoft.com/office/drawing/2014/main" id="{CEC9BAC3-3881-1DA6-19C5-145A5622CA8A}"/>
              </a:ext>
            </a:extLst>
          </p:cNvPr>
          <p:cNvSpPr>
            <a:spLocks noGrp="1"/>
          </p:cNvSpPr>
          <p:nvPr>
            <p:ph type="body" sz="quarter" idx="13"/>
          </p:nvPr>
        </p:nvSpPr>
        <p:spPr>
          <a:xfrm>
            <a:off x="639764" y="1808162"/>
            <a:ext cx="7764461" cy="4160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330277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sion och värderin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F85211BC-E900-4B25-8B74-F491183438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3">
            <a:extLst>
              <a:ext uri="{FF2B5EF4-FFF2-40B4-BE49-F238E27FC236}">
                <a16:creationId xmlns:a16="http://schemas.microsoft.com/office/drawing/2014/main" id="{D8C528D6-D389-4D81-8397-07D8630E988F}"/>
              </a:ext>
            </a:extLst>
          </p:cNvPr>
          <p:cNvSpPr txBox="1"/>
          <p:nvPr userDrawn="1"/>
        </p:nvSpPr>
        <p:spPr>
          <a:xfrm>
            <a:off x="703068" y="616903"/>
            <a:ext cx="2632285" cy="345330"/>
          </a:xfrm>
          <a:prstGeom prst="rect">
            <a:avLst/>
          </a:prstGeom>
        </p:spPr>
        <p:txBody>
          <a:bodyPr vert="horz" wrap="square" lIns="0" tIns="16933" rIns="0" bIns="0" rtlCol="0">
            <a:spAutoFit/>
          </a:bodyPr>
          <a:lstStyle/>
          <a:p>
            <a:pPr marL="16933">
              <a:lnSpc>
                <a:spcPct val="100000"/>
              </a:lnSpc>
              <a:spcBef>
                <a:spcPts val="133"/>
              </a:spcBef>
            </a:pPr>
            <a:r>
              <a:rPr sz="2133">
                <a:solidFill>
                  <a:srgbClr val="231F20"/>
                </a:solidFill>
                <a:latin typeface="Gill Sans MT" charset="0"/>
                <a:ea typeface="Gill Sans MT" charset="0"/>
                <a:cs typeface="Gill Sans MT" charset="0"/>
              </a:rPr>
              <a:t>VISION &amp;</a:t>
            </a:r>
            <a:r>
              <a:rPr sz="2133" spc="-367">
                <a:solidFill>
                  <a:srgbClr val="231F20"/>
                </a:solidFill>
                <a:latin typeface="Gill Sans MT" charset="0"/>
                <a:ea typeface="Gill Sans MT" charset="0"/>
                <a:cs typeface="Gill Sans MT" charset="0"/>
              </a:rPr>
              <a:t> </a:t>
            </a:r>
            <a:r>
              <a:rPr lang="sv-SE" sz="2133" spc="-367">
                <a:solidFill>
                  <a:srgbClr val="231F20"/>
                </a:solidFill>
                <a:latin typeface="Gill Sans MT" charset="0"/>
                <a:ea typeface="Gill Sans MT" charset="0"/>
                <a:cs typeface="Gill Sans MT" charset="0"/>
              </a:rPr>
              <a:t> </a:t>
            </a:r>
            <a:r>
              <a:rPr sz="2133" spc="-40">
                <a:solidFill>
                  <a:srgbClr val="231F20"/>
                </a:solidFill>
                <a:latin typeface="Gill Sans MT" charset="0"/>
                <a:ea typeface="Gill Sans MT" charset="0"/>
                <a:cs typeface="Gill Sans MT" charset="0"/>
              </a:rPr>
              <a:t>VÄRDERING</a:t>
            </a:r>
            <a:endParaRPr sz="2133">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857A6111-392B-429A-9C69-4E4F7D9919F9}"/>
              </a:ext>
            </a:extLst>
          </p:cNvPr>
          <p:cNvSpPr txBox="1">
            <a:spLocks/>
          </p:cNvSpPr>
          <p:nvPr userDrawn="1"/>
        </p:nvSpPr>
        <p:spPr>
          <a:xfrm>
            <a:off x="703068" y="2291054"/>
            <a:ext cx="3938693" cy="1097009"/>
          </a:xfrm>
          <a:prstGeom prst="rect">
            <a:avLst/>
          </a:prstGeom>
        </p:spPr>
        <p:txBody>
          <a:bodyPr vert="horz" wrap="square" lIns="0" tIns="16933" rIns="0" bIns="0" rtlCol="0">
            <a:spAutoFit/>
          </a:bodyPr>
          <a:lstStyle>
            <a:lvl1pPr>
              <a:defRPr>
                <a:latin typeface="+mj-lt"/>
                <a:ea typeface="+mj-ea"/>
                <a:cs typeface="+mj-cs"/>
              </a:defRPr>
            </a:lvl1pPr>
          </a:lstStyle>
          <a:p>
            <a:pPr marL="16933">
              <a:spcBef>
                <a:spcPts val="133"/>
              </a:spcBef>
            </a:pPr>
            <a:r>
              <a:rPr lang="sv-SE" sz="3467" b="1" kern="0" spc="-20">
                <a:solidFill>
                  <a:sysClr val="windowText" lastClr="000000"/>
                </a:solidFill>
                <a:latin typeface="Gill Sans MT" charset="0"/>
                <a:ea typeface="Gill Sans MT" charset="0"/>
                <a:cs typeface="Gill Sans MT" charset="0"/>
              </a:rPr>
              <a:t>ÖPPENHET</a:t>
            </a:r>
            <a:endParaRPr lang="sv-SE" sz="3467" b="1" kern="0">
              <a:solidFill>
                <a:sysClr val="windowText" lastClr="000000"/>
              </a:solidFill>
              <a:latin typeface="Gill Sans MT" charset="0"/>
              <a:ea typeface="Gill Sans MT" charset="0"/>
              <a:cs typeface="Gill Sans MT" charset="0"/>
            </a:endParaRPr>
          </a:p>
          <a:p>
            <a:pPr marL="16933">
              <a:spcBef>
                <a:spcPts val="107"/>
              </a:spcBef>
            </a:pPr>
            <a:r>
              <a:rPr lang="sv-SE" sz="3467" kern="0">
                <a:solidFill>
                  <a:sysClr val="windowText" lastClr="000000"/>
                </a:solidFill>
                <a:latin typeface="Gill Sans MT" charset="0"/>
                <a:ea typeface="Gill Sans MT" charset="0"/>
                <a:cs typeface="Gill Sans MT" charset="0"/>
              </a:rPr>
              <a:t>OCH</a:t>
            </a:r>
            <a:r>
              <a:rPr lang="sv-SE" sz="3467" kern="0" spc="-120">
                <a:solidFill>
                  <a:sysClr val="windowText" lastClr="000000"/>
                </a:solidFill>
                <a:latin typeface="Gill Sans MT" charset="0"/>
                <a:ea typeface="Gill Sans MT" charset="0"/>
                <a:cs typeface="Gill Sans MT" charset="0"/>
              </a:rPr>
              <a:t> </a:t>
            </a:r>
            <a:r>
              <a:rPr lang="sv-SE" sz="3467" b="1" kern="0" spc="-33">
                <a:solidFill>
                  <a:sysClr val="windowText" lastClr="000000"/>
                </a:solidFill>
                <a:latin typeface="Gill Sans MT" charset="0"/>
                <a:ea typeface="Gill Sans MT" charset="0"/>
                <a:cs typeface="Gill Sans MT" charset="0"/>
              </a:rPr>
              <a:t>MÅNGFALD</a:t>
            </a:r>
            <a:endParaRPr lang="sv-SE" sz="3467" b="1" kern="0">
              <a:solidFill>
                <a:sysClr val="windowText" lastClr="000000"/>
              </a:solidFill>
              <a:latin typeface="Gill Sans MT" charset="0"/>
              <a:ea typeface="Gill Sans MT" charset="0"/>
              <a:cs typeface="Gill Sans MT" charset="0"/>
            </a:endParaRPr>
          </a:p>
        </p:txBody>
      </p:sp>
      <p:sp>
        <p:nvSpPr>
          <p:cNvPr id="9" name="object 5">
            <a:extLst>
              <a:ext uri="{FF2B5EF4-FFF2-40B4-BE49-F238E27FC236}">
                <a16:creationId xmlns:a16="http://schemas.microsoft.com/office/drawing/2014/main" id="{B0E75D3E-C0EA-47FA-94B3-7AAA6DCC1A90}"/>
              </a:ext>
            </a:extLst>
          </p:cNvPr>
          <p:cNvSpPr txBox="1"/>
          <p:nvPr userDrawn="1"/>
        </p:nvSpPr>
        <p:spPr>
          <a:xfrm>
            <a:off x="703067" y="3524594"/>
            <a:ext cx="3172460" cy="2323713"/>
          </a:xfrm>
          <a:prstGeom prst="rect">
            <a:avLst/>
          </a:prstGeom>
        </p:spPr>
        <p:txBody>
          <a:bodyPr vert="horz" wrap="square" lIns="0" tIns="91440" rIns="0" bIns="0" rtlCol="0">
            <a:spAutoFit/>
          </a:bodyPr>
          <a:lstStyle/>
          <a:p>
            <a:pPr marL="16933" marR="121914">
              <a:lnSpc>
                <a:spcPts val="2933"/>
              </a:lnSpc>
              <a:spcBef>
                <a:spcPts val="720"/>
              </a:spcBef>
            </a:pPr>
            <a:r>
              <a:rPr sz="2933">
                <a:solidFill>
                  <a:srgbClr val="231F20"/>
                </a:solidFill>
                <a:latin typeface="Gill Sans MT" charset="0"/>
                <a:ea typeface="Gill Sans MT" charset="0"/>
                <a:cs typeface="Gill Sans MT" charset="0"/>
              </a:rPr>
              <a:t>Vi har </a:t>
            </a:r>
            <a:r>
              <a:rPr sz="2933" spc="-13">
                <a:solidFill>
                  <a:srgbClr val="231F20"/>
                </a:solidFill>
                <a:latin typeface="Gill Sans MT" charset="0"/>
                <a:ea typeface="Gill Sans MT" charset="0"/>
                <a:cs typeface="Gill Sans MT" charset="0"/>
              </a:rPr>
              <a:t>förtroende  </a:t>
            </a:r>
            <a:r>
              <a:rPr sz="2933">
                <a:solidFill>
                  <a:srgbClr val="231F20"/>
                </a:solidFill>
                <a:latin typeface="Gill Sans MT" charset="0"/>
                <a:ea typeface="Gill Sans MT" charset="0"/>
                <a:cs typeface="Gill Sans MT" charset="0"/>
              </a:rPr>
              <a:t>och </a:t>
            </a:r>
            <a:r>
              <a:rPr sz="2933" spc="-13">
                <a:solidFill>
                  <a:srgbClr val="231F20"/>
                </a:solidFill>
                <a:latin typeface="Gill Sans MT" charset="0"/>
                <a:ea typeface="Gill Sans MT" charset="0"/>
                <a:cs typeface="Gill Sans MT" charset="0"/>
              </a:rPr>
              <a:t>respekt </a:t>
            </a:r>
            <a:r>
              <a:rPr sz="2933" spc="-27">
                <a:solidFill>
                  <a:srgbClr val="231F20"/>
                </a:solidFill>
                <a:latin typeface="Gill Sans MT" charset="0"/>
                <a:ea typeface="Gill Sans MT" charset="0"/>
                <a:cs typeface="Gill Sans MT" charset="0"/>
              </a:rPr>
              <a:t>för  </a:t>
            </a:r>
            <a:r>
              <a:rPr sz="2933" spc="-13">
                <a:solidFill>
                  <a:srgbClr val="231F20"/>
                </a:solidFill>
                <a:latin typeface="Gill Sans MT" charset="0"/>
                <a:ea typeface="Gill Sans MT" charset="0"/>
                <a:cs typeface="Gill Sans MT" charset="0"/>
              </a:rPr>
              <a:t>människors</a:t>
            </a:r>
            <a:r>
              <a:rPr sz="2933" spc="-80">
                <a:solidFill>
                  <a:srgbClr val="231F20"/>
                </a:solidFill>
                <a:latin typeface="Gill Sans MT" charset="0"/>
                <a:ea typeface="Gill Sans MT" charset="0"/>
                <a:cs typeface="Gill Sans MT" charset="0"/>
              </a:rPr>
              <a:t> </a:t>
            </a:r>
            <a:r>
              <a:rPr sz="2933" spc="-7">
                <a:solidFill>
                  <a:srgbClr val="231F20"/>
                </a:solidFill>
                <a:latin typeface="Gill Sans MT" charset="0"/>
                <a:ea typeface="Gill Sans MT" charset="0"/>
                <a:cs typeface="Gill Sans MT" charset="0"/>
              </a:rPr>
              <a:t>kunskap  </a:t>
            </a:r>
            <a:r>
              <a:rPr sz="2933">
                <a:solidFill>
                  <a:srgbClr val="231F20"/>
                </a:solidFill>
                <a:latin typeface="Gill Sans MT" charset="0"/>
                <a:ea typeface="Gill Sans MT" charset="0"/>
                <a:cs typeface="Gill Sans MT" charset="0"/>
              </a:rPr>
              <a:t>och egna</a:t>
            </a:r>
            <a:r>
              <a:rPr sz="2933" spc="-33">
                <a:solidFill>
                  <a:srgbClr val="231F20"/>
                </a:solidFill>
                <a:latin typeface="Gill Sans MT" charset="0"/>
                <a:ea typeface="Gill Sans MT" charset="0"/>
                <a:cs typeface="Gill Sans MT" charset="0"/>
              </a:rPr>
              <a:t> </a:t>
            </a:r>
            <a:r>
              <a:rPr sz="2933" spc="-13">
                <a:solidFill>
                  <a:srgbClr val="231F20"/>
                </a:solidFill>
                <a:latin typeface="Gill Sans MT" charset="0"/>
                <a:ea typeface="Gill Sans MT" charset="0"/>
                <a:cs typeface="Gill Sans MT" charset="0"/>
              </a:rPr>
              <a:t>förmåga</a:t>
            </a:r>
            <a:endParaRPr sz="2933">
              <a:latin typeface="Gill Sans MT" charset="0"/>
              <a:ea typeface="Gill Sans MT" charset="0"/>
              <a:cs typeface="Gill Sans MT" charset="0"/>
            </a:endParaRPr>
          </a:p>
          <a:p>
            <a:pPr marL="16933" marR="6773">
              <a:lnSpc>
                <a:spcPts val="2933"/>
              </a:lnSpc>
            </a:pPr>
            <a:r>
              <a:rPr sz="2933">
                <a:solidFill>
                  <a:srgbClr val="231F20"/>
                </a:solidFill>
                <a:latin typeface="Gill Sans MT" charset="0"/>
                <a:ea typeface="Gill Sans MT" charset="0"/>
                <a:cs typeface="Gill Sans MT" charset="0"/>
              </a:rPr>
              <a:t>– samt </a:t>
            </a:r>
            <a:r>
              <a:rPr sz="2933" spc="-27">
                <a:solidFill>
                  <a:srgbClr val="231F20"/>
                </a:solidFill>
                <a:latin typeface="Gill Sans MT" charset="0"/>
                <a:ea typeface="Gill Sans MT" charset="0"/>
                <a:cs typeface="Gill Sans MT" charset="0"/>
              </a:rPr>
              <a:t>för </a:t>
            </a:r>
            <a:r>
              <a:rPr sz="2933">
                <a:solidFill>
                  <a:srgbClr val="231F20"/>
                </a:solidFill>
                <a:latin typeface="Gill Sans MT" charset="0"/>
                <a:ea typeface="Gill Sans MT" charset="0"/>
                <a:cs typeface="Gill Sans MT" charset="0"/>
              </a:rPr>
              <a:t>deras</a:t>
            </a:r>
            <a:r>
              <a:rPr sz="2933" spc="-100">
                <a:solidFill>
                  <a:srgbClr val="231F20"/>
                </a:solidFill>
                <a:latin typeface="Gill Sans MT" charset="0"/>
                <a:ea typeface="Gill Sans MT" charset="0"/>
                <a:cs typeface="Gill Sans MT" charset="0"/>
              </a:rPr>
              <a:t> </a:t>
            </a:r>
            <a:r>
              <a:rPr sz="2933">
                <a:solidFill>
                  <a:srgbClr val="231F20"/>
                </a:solidFill>
                <a:latin typeface="Gill Sans MT" charset="0"/>
                <a:ea typeface="Gill Sans MT" charset="0"/>
                <a:cs typeface="Gill Sans MT" charset="0"/>
              </a:rPr>
              <a:t>vilja  att </a:t>
            </a:r>
            <a:r>
              <a:rPr sz="2933" spc="13">
                <a:solidFill>
                  <a:srgbClr val="231F20"/>
                </a:solidFill>
                <a:latin typeface="Gill Sans MT" charset="0"/>
                <a:ea typeface="Gill Sans MT" charset="0"/>
                <a:cs typeface="Gill Sans MT" charset="0"/>
              </a:rPr>
              <a:t>ta</a:t>
            </a:r>
            <a:r>
              <a:rPr sz="2933" spc="-13">
                <a:solidFill>
                  <a:srgbClr val="231F20"/>
                </a:solidFill>
                <a:latin typeface="Gill Sans MT" charset="0"/>
                <a:ea typeface="Gill Sans MT" charset="0"/>
                <a:cs typeface="Gill Sans MT" charset="0"/>
              </a:rPr>
              <a:t> </a:t>
            </a:r>
            <a:r>
              <a:rPr sz="2933" spc="-47">
                <a:solidFill>
                  <a:srgbClr val="231F20"/>
                </a:solidFill>
                <a:latin typeface="Gill Sans MT" charset="0"/>
                <a:ea typeface="Gill Sans MT" charset="0"/>
                <a:cs typeface="Gill Sans MT" charset="0"/>
              </a:rPr>
              <a:t>ansvar.</a:t>
            </a:r>
            <a:endParaRPr sz="2933">
              <a:latin typeface="Gill Sans MT" charset="0"/>
              <a:ea typeface="Gill Sans MT" charset="0"/>
              <a:cs typeface="Gill Sans MT" charset="0"/>
            </a:endParaRPr>
          </a:p>
        </p:txBody>
      </p:sp>
      <p:pic>
        <p:nvPicPr>
          <p:cNvPr id="10" name="Bildobjekt 6">
            <a:extLst>
              <a:ext uri="{FF2B5EF4-FFF2-40B4-BE49-F238E27FC236}">
                <a16:creationId xmlns:a16="http://schemas.microsoft.com/office/drawing/2014/main" id="{01E71FFD-9A4C-4234-B320-32DE225289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380347473"/>
      </p:ext>
    </p:extLst>
  </p:cSld>
  <p:clrMapOvr>
    <a:masterClrMapping/>
  </p:clrMapOvr>
  <p:transition spd="slow" advClick="0" advTm="7000"/>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Rubrik, text YTA 4">
    <p:bg>
      <p:bgPr>
        <a:solidFill>
          <a:schemeClr val="accent3"/>
        </a:solid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pic>
        <p:nvPicPr>
          <p:cNvPr id="2" name="Bildobjekt 9">
            <a:extLst>
              <a:ext uri="{FF2B5EF4-FFF2-40B4-BE49-F238E27FC236}">
                <a16:creationId xmlns:a16="http://schemas.microsoft.com/office/drawing/2014/main" id="{10A266B6-17AF-BD1A-0C21-38792FCD8F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
        <p:nvSpPr>
          <p:cNvPr id="6" name="Platshållare för text 9">
            <a:extLst>
              <a:ext uri="{FF2B5EF4-FFF2-40B4-BE49-F238E27FC236}">
                <a16:creationId xmlns:a16="http://schemas.microsoft.com/office/drawing/2014/main" id="{72E4BFF7-399A-4A0E-BAC8-47B0DCF0C0AA}"/>
              </a:ext>
            </a:extLst>
          </p:cNvPr>
          <p:cNvSpPr>
            <a:spLocks noGrp="1"/>
          </p:cNvSpPr>
          <p:nvPr>
            <p:ph type="body" sz="quarter" idx="13"/>
          </p:nvPr>
        </p:nvSpPr>
        <p:spPr>
          <a:xfrm>
            <a:off x="639764" y="1808162"/>
            <a:ext cx="7764461" cy="4160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867980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Rubrik, text YTA 5">
    <p:bg>
      <p:bgPr>
        <a:solidFill>
          <a:srgbClr val="00ADBA"/>
        </a:solid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pic>
        <p:nvPicPr>
          <p:cNvPr id="7" name="Bildobjekt 9">
            <a:extLst>
              <a:ext uri="{FF2B5EF4-FFF2-40B4-BE49-F238E27FC236}">
                <a16:creationId xmlns:a16="http://schemas.microsoft.com/office/drawing/2014/main" id="{BFD40A6E-4987-8EE9-756D-391A42AB29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
        <p:nvSpPr>
          <p:cNvPr id="2" name="Platshållare för text 9">
            <a:extLst>
              <a:ext uri="{FF2B5EF4-FFF2-40B4-BE49-F238E27FC236}">
                <a16:creationId xmlns:a16="http://schemas.microsoft.com/office/drawing/2014/main" id="{1E6127E5-3EBB-9689-4FE1-680885C6DBD2}"/>
              </a:ext>
            </a:extLst>
          </p:cNvPr>
          <p:cNvSpPr>
            <a:spLocks noGrp="1"/>
          </p:cNvSpPr>
          <p:nvPr>
            <p:ph type="body" sz="quarter" idx="13"/>
          </p:nvPr>
        </p:nvSpPr>
        <p:spPr>
          <a:xfrm>
            <a:off x="639764" y="1808162"/>
            <a:ext cx="7764461" cy="4160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186567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Rubrik, text YTA 6">
    <p:bg>
      <p:bgPr>
        <a:solidFill>
          <a:srgbClr val="DC6EAA"/>
        </a:solid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pic>
        <p:nvPicPr>
          <p:cNvPr id="7" name="Bildobjekt 9">
            <a:extLst>
              <a:ext uri="{FF2B5EF4-FFF2-40B4-BE49-F238E27FC236}">
                <a16:creationId xmlns:a16="http://schemas.microsoft.com/office/drawing/2014/main" id="{EBA4AC54-216B-DEC2-1E17-8C5CD323F6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
        <p:nvSpPr>
          <p:cNvPr id="2" name="Platshållare för text 9">
            <a:extLst>
              <a:ext uri="{FF2B5EF4-FFF2-40B4-BE49-F238E27FC236}">
                <a16:creationId xmlns:a16="http://schemas.microsoft.com/office/drawing/2014/main" id="{0CFE23BF-1CE1-CC40-720C-17877FA095FB}"/>
              </a:ext>
            </a:extLst>
          </p:cNvPr>
          <p:cNvSpPr>
            <a:spLocks noGrp="1"/>
          </p:cNvSpPr>
          <p:nvPr>
            <p:ph type="body" sz="quarter" idx="13"/>
          </p:nvPr>
        </p:nvSpPr>
        <p:spPr>
          <a:xfrm>
            <a:off x="639764" y="1808162"/>
            <a:ext cx="7764461" cy="4160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5270097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Rubrik, text BAS 1">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91C0B8D-FD03-4137-959C-C2131EBF13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7718"/>
          <a:stretch/>
        </p:blipFill>
        <p:spPr>
          <a:xfrm>
            <a:off x="8234305" y="882652"/>
            <a:ext cx="3957695" cy="5979160"/>
          </a:xfrm>
          <a:prstGeom prst="rect">
            <a:avLst/>
          </a:prstGeom>
        </p:spPr>
      </p:pic>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12" name="textruta 11">
            <a:extLst>
              <a:ext uri="{FF2B5EF4-FFF2-40B4-BE49-F238E27FC236}">
                <a16:creationId xmlns:a16="http://schemas.microsoft.com/office/drawing/2014/main" id="{24C6D7BA-915D-42FE-B952-FDE6EBCF961E}"/>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
        <p:nvSpPr>
          <p:cNvPr id="6" name="Platshållare för text 9">
            <a:extLst>
              <a:ext uri="{FF2B5EF4-FFF2-40B4-BE49-F238E27FC236}">
                <a16:creationId xmlns:a16="http://schemas.microsoft.com/office/drawing/2014/main" id="{BB835F50-038A-C4FB-B09A-129D9CEE7ED9}"/>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8" name="Bildobjekt 9">
            <a:extLst>
              <a:ext uri="{FF2B5EF4-FFF2-40B4-BE49-F238E27FC236}">
                <a16:creationId xmlns:a16="http://schemas.microsoft.com/office/drawing/2014/main" id="{6DFB45F0-12B8-C0EC-78DC-19DFD390F3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38923126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Rubrik, text BAS 2">
    <p:spTree>
      <p:nvGrpSpPr>
        <p:cNvPr id="1" name=""/>
        <p:cNvGrpSpPr/>
        <p:nvPr/>
      </p:nvGrpSpPr>
      <p:grpSpPr>
        <a:xfrm>
          <a:off x="0" y="0"/>
          <a:ext cx="0" cy="0"/>
          <a:chOff x="0" y="0"/>
          <a:chExt cx="0" cy="0"/>
        </a:xfrm>
      </p:grpSpPr>
      <p:pic>
        <p:nvPicPr>
          <p:cNvPr id="10" name="53F831D6-7135-4A24-99C1-F0DF17C94649" descr="619662A7-C6E3-493E-AB4D-8A0EB9BEFD5A@chimney">
            <a:extLst>
              <a:ext uri="{FF2B5EF4-FFF2-40B4-BE49-F238E27FC236}">
                <a16:creationId xmlns:a16="http://schemas.microsoft.com/office/drawing/2014/main" id="{446C5C2E-84C1-468B-8495-1E19C6F13A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322" y="0"/>
            <a:ext cx="12167678" cy="685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F2A74945-F6A6-4723-B1C7-CE05F8169B5E}"/>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13" name="textruta 12">
            <a:extLst>
              <a:ext uri="{FF2B5EF4-FFF2-40B4-BE49-F238E27FC236}">
                <a16:creationId xmlns:a16="http://schemas.microsoft.com/office/drawing/2014/main" id="{50088F07-221B-4592-BD24-D62E4EC00BD0}"/>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
        <p:nvSpPr>
          <p:cNvPr id="2" name="Platshållare för text 9">
            <a:extLst>
              <a:ext uri="{FF2B5EF4-FFF2-40B4-BE49-F238E27FC236}">
                <a16:creationId xmlns:a16="http://schemas.microsoft.com/office/drawing/2014/main" id="{45B9D934-1423-0FE8-486C-3F94A8455B4D}"/>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9">
            <a:extLst>
              <a:ext uri="{FF2B5EF4-FFF2-40B4-BE49-F238E27FC236}">
                <a16:creationId xmlns:a16="http://schemas.microsoft.com/office/drawing/2014/main" id="{47F4EBF1-E4EE-352B-712A-F91B5F63875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270168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Rubrik, text BAS 3">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84AF43B1-71B2-46E5-8479-C58CF8859A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280401" y="128816"/>
            <a:ext cx="3911600" cy="6767574"/>
          </a:xfrm>
          <a:prstGeom prst="rect">
            <a:avLst/>
          </a:prstGeom>
        </p:spPr>
      </p:pic>
      <p:sp>
        <p:nvSpPr>
          <p:cNvPr id="11" name="Rubrik 1">
            <a:extLst>
              <a:ext uri="{FF2B5EF4-FFF2-40B4-BE49-F238E27FC236}">
                <a16:creationId xmlns:a16="http://schemas.microsoft.com/office/drawing/2014/main" id="{7E10A433-C73D-4180-B2D7-A447536AD354}"/>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13" name="textruta 12">
            <a:extLst>
              <a:ext uri="{FF2B5EF4-FFF2-40B4-BE49-F238E27FC236}">
                <a16:creationId xmlns:a16="http://schemas.microsoft.com/office/drawing/2014/main" id="{FFEF107E-4AC8-4982-8F56-2345429F6954}"/>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
        <p:nvSpPr>
          <p:cNvPr id="2" name="Platshållare för text 9">
            <a:extLst>
              <a:ext uri="{FF2B5EF4-FFF2-40B4-BE49-F238E27FC236}">
                <a16:creationId xmlns:a16="http://schemas.microsoft.com/office/drawing/2014/main" id="{FE3454E4-EEE4-5F80-F1F8-CB323C568DAD}"/>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9">
            <a:extLst>
              <a:ext uri="{FF2B5EF4-FFF2-40B4-BE49-F238E27FC236}">
                <a16:creationId xmlns:a16="http://schemas.microsoft.com/office/drawing/2014/main" id="{BDB4EDA6-2AEF-CD65-B61F-9F7A4275C45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24801528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Rubrik, text BAS 4">
    <p:spTree>
      <p:nvGrpSpPr>
        <p:cNvPr id="1" name=""/>
        <p:cNvGrpSpPr/>
        <p:nvPr/>
      </p:nvGrpSpPr>
      <p:grpSpPr>
        <a:xfrm>
          <a:off x="0" y="0"/>
          <a:ext cx="0" cy="0"/>
          <a:chOff x="0" y="0"/>
          <a:chExt cx="0" cy="0"/>
        </a:xfrm>
      </p:grpSpPr>
      <p:pic>
        <p:nvPicPr>
          <p:cNvPr id="1026" name="E1BA274E-400F-48D9-BE85-ACCA230B7773" descr="F17F010F-174D-444B-877B-4423E8E1FE16@chimney">
            <a:extLst>
              <a:ext uri="{FF2B5EF4-FFF2-40B4-BE49-F238E27FC236}">
                <a16:creationId xmlns:a16="http://schemas.microsoft.com/office/drawing/2014/main" id="{7325C485-7F01-48BD-BFF5-F5F2B0EA6D5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26" b="3149"/>
          <a:stretch/>
        </p:blipFill>
        <p:spPr bwMode="auto">
          <a:xfrm>
            <a:off x="0" y="-21325"/>
            <a:ext cx="12192000" cy="687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11" name="textruta 10">
            <a:extLst>
              <a:ext uri="{FF2B5EF4-FFF2-40B4-BE49-F238E27FC236}">
                <a16:creationId xmlns:a16="http://schemas.microsoft.com/office/drawing/2014/main" id="{2B85C3D4-67AE-425C-98E8-B09F508AB1D6}"/>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
        <p:nvSpPr>
          <p:cNvPr id="2" name="Platshållare för text 9">
            <a:extLst>
              <a:ext uri="{FF2B5EF4-FFF2-40B4-BE49-F238E27FC236}">
                <a16:creationId xmlns:a16="http://schemas.microsoft.com/office/drawing/2014/main" id="{1886DEBC-39B4-25EF-19E9-1DD66DADA552}"/>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9">
            <a:extLst>
              <a:ext uri="{FF2B5EF4-FFF2-40B4-BE49-F238E27FC236}">
                <a16:creationId xmlns:a16="http://schemas.microsoft.com/office/drawing/2014/main" id="{5FD83798-26A4-E162-37B1-44A69D7F8A3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6855965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Rubrik, text BAS 5">
    <p:spTree>
      <p:nvGrpSpPr>
        <p:cNvPr id="1" name=""/>
        <p:cNvGrpSpPr/>
        <p:nvPr/>
      </p:nvGrpSpPr>
      <p:grpSpPr>
        <a:xfrm>
          <a:off x="0" y="0"/>
          <a:ext cx="0" cy="0"/>
          <a:chOff x="0" y="0"/>
          <a:chExt cx="0" cy="0"/>
        </a:xfrm>
      </p:grpSpPr>
      <p:pic>
        <p:nvPicPr>
          <p:cNvPr id="1026" name="E1BA274E-400F-48D9-BE85-ACCA230B7773">
            <a:extLst>
              <a:ext uri="{FF2B5EF4-FFF2-40B4-BE49-F238E27FC236}">
                <a16:creationId xmlns:a16="http://schemas.microsoft.com/office/drawing/2014/main" id="{7325C485-7F01-48BD-BFF5-F5F2B0EA6D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06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11" name="textruta 10">
            <a:extLst>
              <a:ext uri="{FF2B5EF4-FFF2-40B4-BE49-F238E27FC236}">
                <a16:creationId xmlns:a16="http://schemas.microsoft.com/office/drawing/2014/main" id="{6B85FD2B-6409-45D6-8514-B3C5B31301BB}"/>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
        <p:nvSpPr>
          <p:cNvPr id="2" name="Platshållare för text 9">
            <a:extLst>
              <a:ext uri="{FF2B5EF4-FFF2-40B4-BE49-F238E27FC236}">
                <a16:creationId xmlns:a16="http://schemas.microsoft.com/office/drawing/2014/main" id="{D5C3D162-896B-3ABE-00CF-8987952FC27D}"/>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9">
            <a:extLst>
              <a:ext uri="{FF2B5EF4-FFF2-40B4-BE49-F238E27FC236}">
                <a16:creationId xmlns:a16="http://schemas.microsoft.com/office/drawing/2014/main" id="{2E65B470-6738-1507-3637-A66D01B0993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23838538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Rubrik, text BAS 6">
    <p:spTree>
      <p:nvGrpSpPr>
        <p:cNvPr id="1" name=""/>
        <p:cNvGrpSpPr/>
        <p:nvPr/>
      </p:nvGrpSpPr>
      <p:grpSpPr>
        <a:xfrm>
          <a:off x="0" y="0"/>
          <a:ext cx="0" cy="0"/>
          <a:chOff x="0" y="0"/>
          <a:chExt cx="0" cy="0"/>
        </a:xfrm>
      </p:grpSpPr>
      <p:pic>
        <p:nvPicPr>
          <p:cNvPr id="1026" name="E1BA274E-400F-48D9-BE85-ACCA230B7773">
            <a:extLst>
              <a:ext uri="{FF2B5EF4-FFF2-40B4-BE49-F238E27FC236}">
                <a16:creationId xmlns:a16="http://schemas.microsoft.com/office/drawing/2014/main" id="{7325C485-7F01-48BD-BFF5-F5F2B0EA6D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06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11" name="textruta 10">
            <a:extLst>
              <a:ext uri="{FF2B5EF4-FFF2-40B4-BE49-F238E27FC236}">
                <a16:creationId xmlns:a16="http://schemas.microsoft.com/office/drawing/2014/main" id="{D73FCD9B-7556-4543-A297-1EE0E14C106A}"/>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
        <p:nvSpPr>
          <p:cNvPr id="2" name="Platshållare för text 9">
            <a:extLst>
              <a:ext uri="{FF2B5EF4-FFF2-40B4-BE49-F238E27FC236}">
                <a16:creationId xmlns:a16="http://schemas.microsoft.com/office/drawing/2014/main" id="{1EAD5385-0049-C886-CD51-6FF69D7F4246}"/>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9">
            <a:extLst>
              <a:ext uri="{FF2B5EF4-FFF2-40B4-BE49-F238E27FC236}">
                <a16:creationId xmlns:a16="http://schemas.microsoft.com/office/drawing/2014/main" id="{4CF18260-D95F-6423-A2F3-50A305E0EEA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3089819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Rubrik, text BAS 7">
    <p:spTree>
      <p:nvGrpSpPr>
        <p:cNvPr id="1" name=""/>
        <p:cNvGrpSpPr/>
        <p:nvPr/>
      </p:nvGrpSpPr>
      <p:grpSpPr>
        <a:xfrm>
          <a:off x="0" y="0"/>
          <a:ext cx="0" cy="0"/>
          <a:chOff x="0" y="0"/>
          <a:chExt cx="0" cy="0"/>
        </a:xfrm>
      </p:grpSpPr>
      <p:pic>
        <p:nvPicPr>
          <p:cNvPr id="1026" name="E1BA274E-400F-48D9-BE85-ACCA230B7773">
            <a:extLst>
              <a:ext uri="{FF2B5EF4-FFF2-40B4-BE49-F238E27FC236}">
                <a16:creationId xmlns:a16="http://schemas.microsoft.com/office/drawing/2014/main" id="{7325C485-7F01-48BD-BFF5-F5F2B0EA6D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06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11" name="textruta 10">
            <a:extLst>
              <a:ext uri="{FF2B5EF4-FFF2-40B4-BE49-F238E27FC236}">
                <a16:creationId xmlns:a16="http://schemas.microsoft.com/office/drawing/2014/main" id="{37812766-2F89-46FE-BB86-1D640FBE0302}"/>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
        <p:nvSpPr>
          <p:cNvPr id="2" name="Platshållare för text 9">
            <a:extLst>
              <a:ext uri="{FF2B5EF4-FFF2-40B4-BE49-F238E27FC236}">
                <a16:creationId xmlns:a16="http://schemas.microsoft.com/office/drawing/2014/main" id="{EC4AD334-D2B9-9A67-5EB7-99254A32A88B}"/>
              </a:ext>
            </a:extLst>
          </p:cNvPr>
          <p:cNvSpPr>
            <a:spLocks noGrp="1"/>
          </p:cNvSpPr>
          <p:nvPr>
            <p:ph type="body" sz="quarter" idx="13"/>
          </p:nvPr>
        </p:nvSpPr>
        <p:spPr>
          <a:xfrm>
            <a:off x="639764" y="1808162"/>
            <a:ext cx="7764461" cy="4160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9">
            <a:extLst>
              <a:ext uri="{FF2B5EF4-FFF2-40B4-BE49-F238E27FC236}">
                <a16:creationId xmlns:a16="http://schemas.microsoft.com/office/drawing/2014/main" id="{FBD619E8-F7C3-5C30-3F42-680ECC9A91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2541553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ångfa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1B05F2E4-6F8B-4E2C-BE68-25C591977B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3">
            <a:extLst>
              <a:ext uri="{FF2B5EF4-FFF2-40B4-BE49-F238E27FC236}">
                <a16:creationId xmlns:a16="http://schemas.microsoft.com/office/drawing/2014/main" id="{5479DB19-3662-47DA-8E52-A06419BA74A5}"/>
              </a:ext>
            </a:extLst>
          </p:cNvPr>
          <p:cNvSpPr txBox="1"/>
          <p:nvPr userDrawn="1"/>
        </p:nvSpPr>
        <p:spPr>
          <a:xfrm>
            <a:off x="703068" y="616903"/>
            <a:ext cx="2632285" cy="345330"/>
          </a:xfrm>
          <a:prstGeom prst="rect">
            <a:avLst/>
          </a:prstGeom>
        </p:spPr>
        <p:txBody>
          <a:bodyPr vert="horz" wrap="square" lIns="0" tIns="16933" rIns="0" bIns="0" rtlCol="0">
            <a:spAutoFit/>
          </a:bodyPr>
          <a:lstStyle/>
          <a:p>
            <a:pPr marL="16933">
              <a:lnSpc>
                <a:spcPct val="100000"/>
              </a:lnSpc>
              <a:spcBef>
                <a:spcPts val="133"/>
              </a:spcBef>
            </a:pPr>
            <a:r>
              <a:rPr sz="2133" spc="-40">
                <a:solidFill>
                  <a:srgbClr val="231F20"/>
                </a:solidFill>
                <a:latin typeface="Gill Sans MT" charset="0"/>
                <a:ea typeface="Gill Sans MT" charset="0"/>
                <a:cs typeface="Gill Sans MT" charset="0"/>
              </a:rPr>
              <a:t>V</a:t>
            </a:r>
            <a:r>
              <a:rPr lang="sv-SE" sz="2133" spc="-40">
                <a:solidFill>
                  <a:srgbClr val="231F20"/>
                </a:solidFill>
                <a:latin typeface="Gill Sans MT" charset="0"/>
                <a:ea typeface="Gill Sans MT" charset="0"/>
                <a:cs typeface="Gill Sans MT" charset="0"/>
              </a:rPr>
              <a:t>ISION</a:t>
            </a:r>
            <a:endParaRPr sz="2133">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524D5C15-EAE6-451C-A3FE-B993DF2F78B0}"/>
              </a:ext>
            </a:extLst>
          </p:cNvPr>
          <p:cNvSpPr txBox="1">
            <a:spLocks/>
          </p:cNvSpPr>
          <p:nvPr userDrawn="1"/>
        </p:nvSpPr>
        <p:spPr>
          <a:xfrm>
            <a:off x="703068" y="2876975"/>
            <a:ext cx="3938693" cy="1097009"/>
          </a:xfrm>
          <a:prstGeom prst="rect">
            <a:avLst/>
          </a:prstGeom>
        </p:spPr>
        <p:txBody>
          <a:bodyPr vert="horz" wrap="square" lIns="0" tIns="16933" rIns="0" bIns="0" rtlCol="0">
            <a:spAutoFit/>
          </a:bodyPr>
          <a:lstStyle>
            <a:lvl1pPr>
              <a:defRPr>
                <a:latin typeface="+mj-lt"/>
                <a:ea typeface="+mj-ea"/>
                <a:cs typeface="+mj-cs"/>
              </a:defRPr>
            </a:lvl1pPr>
          </a:lstStyle>
          <a:p>
            <a:pPr marL="16933">
              <a:spcBef>
                <a:spcPts val="133"/>
              </a:spcBef>
            </a:pPr>
            <a:r>
              <a:rPr lang="sv-SE" sz="3467" b="1" kern="0" spc="-20">
                <a:solidFill>
                  <a:sysClr val="windowText" lastClr="000000"/>
                </a:solidFill>
                <a:latin typeface="Gill Sans MT" charset="0"/>
                <a:ea typeface="Gill Sans MT" charset="0"/>
                <a:cs typeface="Gill Sans MT" charset="0"/>
              </a:rPr>
              <a:t>ÖPPENHET</a:t>
            </a:r>
            <a:endParaRPr lang="sv-SE" sz="3467" b="1" kern="0">
              <a:solidFill>
                <a:sysClr val="windowText" lastClr="000000"/>
              </a:solidFill>
              <a:latin typeface="Gill Sans MT" charset="0"/>
              <a:ea typeface="Gill Sans MT" charset="0"/>
              <a:cs typeface="Gill Sans MT" charset="0"/>
            </a:endParaRPr>
          </a:p>
          <a:p>
            <a:pPr marL="16933">
              <a:spcBef>
                <a:spcPts val="107"/>
              </a:spcBef>
            </a:pPr>
            <a:r>
              <a:rPr lang="sv-SE" sz="3467" kern="0">
                <a:solidFill>
                  <a:sysClr val="windowText" lastClr="000000"/>
                </a:solidFill>
                <a:latin typeface="Gill Sans MT" charset="0"/>
                <a:ea typeface="Gill Sans MT" charset="0"/>
                <a:cs typeface="Gill Sans MT" charset="0"/>
              </a:rPr>
              <a:t>OCH</a:t>
            </a:r>
            <a:r>
              <a:rPr lang="sv-SE" sz="3467" kern="0" spc="-120">
                <a:solidFill>
                  <a:sysClr val="windowText" lastClr="000000"/>
                </a:solidFill>
                <a:latin typeface="Gill Sans MT" charset="0"/>
                <a:ea typeface="Gill Sans MT" charset="0"/>
                <a:cs typeface="Gill Sans MT" charset="0"/>
              </a:rPr>
              <a:t> </a:t>
            </a:r>
            <a:r>
              <a:rPr lang="sv-SE" sz="3467" b="1" kern="0" spc="-33">
                <a:solidFill>
                  <a:sysClr val="windowText" lastClr="000000"/>
                </a:solidFill>
                <a:latin typeface="Gill Sans MT" charset="0"/>
                <a:ea typeface="Gill Sans MT" charset="0"/>
                <a:cs typeface="Gill Sans MT" charset="0"/>
              </a:rPr>
              <a:t>MÅNGFALD</a:t>
            </a:r>
            <a:endParaRPr lang="sv-SE" sz="3467" b="1" kern="0">
              <a:solidFill>
                <a:sysClr val="windowText" lastClr="000000"/>
              </a:solidFill>
              <a:latin typeface="Gill Sans MT" charset="0"/>
              <a:ea typeface="Gill Sans MT" charset="0"/>
              <a:cs typeface="Gill Sans MT" charset="0"/>
            </a:endParaRPr>
          </a:p>
        </p:txBody>
      </p:sp>
      <p:pic>
        <p:nvPicPr>
          <p:cNvPr id="14" name="Bildobjekt 6">
            <a:extLst>
              <a:ext uri="{FF2B5EF4-FFF2-40B4-BE49-F238E27FC236}">
                <a16:creationId xmlns:a16="http://schemas.microsoft.com/office/drawing/2014/main" id="{2F3C8029-8EBE-4C8C-BB80-54AE268AC4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468421624"/>
      </p:ext>
    </p:extLst>
  </p:cSld>
  <p:clrMapOvr>
    <a:masterClrMapping/>
  </p:clrMapOvr>
  <p:transition spd="slow" advClick="0" advTm="7000"/>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Kontaktsida">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98786BA4-903B-479F-9D70-DE3764B6901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819650" y="666251"/>
            <a:ext cx="7372350" cy="6191750"/>
          </a:xfrm>
          <a:prstGeom prst="rect">
            <a:avLst/>
          </a:prstGeom>
        </p:spPr>
      </p:pic>
      <p:sp>
        <p:nvSpPr>
          <p:cNvPr id="2" name="Rubrik 1">
            <a:extLst>
              <a:ext uri="{FF2B5EF4-FFF2-40B4-BE49-F238E27FC236}">
                <a16:creationId xmlns:a16="http://schemas.microsoft.com/office/drawing/2014/main" id="{672A561D-DAC6-4902-9B6A-06B7CFA2CE53}"/>
              </a:ext>
            </a:extLst>
          </p:cNvPr>
          <p:cNvSpPr>
            <a:spLocks noGrp="1"/>
          </p:cNvSpPr>
          <p:nvPr>
            <p:ph type="title" hasCustomPrompt="1"/>
          </p:nvPr>
        </p:nvSpPr>
        <p:spPr>
          <a:xfrm>
            <a:off x="2266949" y="666750"/>
            <a:ext cx="4000501" cy="365125"/>
          </a:xfrm>
        </p:spPr>
        <p:txBody>
          <a:bodyPr anchor="ctr"/>
          <a:lstStyle>
            <a:lvl1pPr>
              <a:defRPr sz="2000" b="1"/>
            </a:lvl1pPr>
          </a:lstStyle>
          <a:p>
            <a:r>
              <a:rPr lang="sv-SE"/>
              <a:t>Förnamn Efternamn</a:t>
            </a:r>
          </a:p>
        </p:txBody>
      </p:sp>
      <p:sp>
        <p:nvSpPr>
          <p:cNvPr id="7" name="Platshållare för text 6">
            <a:extLst>
              <a:ext uri="{FF2B5EF4-FFF2-40B4-BE49-F238E27FC236}">
                <a16:creationId xmlns:a16="http://schemas.microsoft.com/office/drawing/2014/main" id="{E8DE1D47-7EC0-4963-940D-4E4F709C70D8}"/>
              </a:ext>
            </a:extLst>
          </p:cNvPr>
          <p:cNvSpPr>
            <a:spLocks noGrp="1"/>
          </p:cNvSpPr>
          <p:nvPr>
            <p:ph type="body" sz="quarter" idx="13" hasCustomPrompt="1"/>
          </p:nvPr>
        </p:nvSpPr>
        <p:spPr>
          <a:xfrm>
            <a:off x="2266948" y="1079399"/>
            <a:ext cx="4000499" cy="438150"/>
          </a:xfrm>
        </p:spPr>
        <p:txBody>
          <a:bodyPr anchor="ctr">
            <a:normAutofit/>
          </a:bodyPr>
          <a:lstStyle>
            <a:lvl1pPr marL="0" indent="0">
              <a:buNone/>
              <a:defRPr sz="2000">
                <a:latin typeface="+mj-lt"/>
              </a:defRPr>
            </a:lvl1pPr>
          </a:lstStyle>
          <a:p>
            <a:pPr lvl="0"/>
            <a:r>
              <a:rPr lang="sv-SE"/>
              <a:t>Mail:</a:t>
            </a:r>
          </a:p>
        </p:txBody>
      </p:sp>
      <p:sp>
        <p:nvSpPr>
          <p:cNvPr id="13" name="Platshållare för text 6">
            <a:extLst>
              <a:ext uri="{FF2B5EF4-FFF2-40B4-BE49-F238E27FC236}">
                <a16:creationId xmlns:a16="http://schemas.microsoft.com/office/drawing/2014/main" id="{4109FDD4-BABA-47BF-997B-3FFFA1E1E202}"/>
              </a:ext>
            </a:extLst>
          </p:cNvPr>
          <p:cNvSpPr>
            <a:spLocks noGrp="1"/>
          </p:cNvSpPr>
          <p:nvPr>
            <p:ph type="body" sz="quarter" idx="14" hasCustomPrompt="1"/>
          </p:nvPr>
        </p:nvSpPr>
        <p:spPr>
          <a:xfrm>
            <a:off x="2266949" y="1565073"/>
            <a:ext cx="4000500" cy="438150"/>
          </a:xfrm>
        </p:spPr>
        <p:txBody>
          <a:bodyPr anchor="ctr">
            <a:normAutofit/>
          </a:bodyPr>
          <a:lstStyle>
            <a:lvl1pPr marL="0" indent="0">
              <a:buNone/>
              <a:defRPr sz="2000">
                <a:latin typeface="+mj-lt"/>
              </a:defRPr>
            </a:lvl1pPr>
          </a:lstStyle>
          <a:p>
            <a:pPr lvl="0"/>
            <a:r>
              <a:rPr lang="sv-SE"/>
              <a:t>Telefon:</a:t>
            </a:r>
          </a:p>
        </p:txBody>
      </p:sp>
      <p:sp>
        <p:nvSpPr>
          <p:cNvPr id="14" name="Platshållare för bild 13">
            <a:extLst>
              <a:ext uri="{FF2B5EF4-FFF2-40B4-BE49-F238E27FC236}">
                <a16:creationId xmlns:a16="http://schemas.microsoft.com/office/drawing/2014/main" id="{A2AFE334-1578-4E1D-9442-E0BEB7778A13}"/>
              </a:ext>
            </a:extLst>
          </p:cNvPr>
          <p:cNvSpPr>
            <a:spLocks noGrp="1"/>
          </p:cNvSpPr>
          <p:nvPr>
            <p:ph type="pic" sz="quarter" idx="15"/>
          </p:nvPr>
        </p:nvSpPr>
        <p:spPr>
          <a:xfrm>
            <a:off x="636346" y="666749"/>
            <a:ext cx="1332000" cy="1980000"/>
          </a:xfrm>
        </p:spPr>
        <p:txBody>
          <a:bodyPr/>
          <a:lstStyle>
            <a:lvl1pPr marL="0" indent="0">
              <a:buNone/>
              <a:defRPr sz="1600"/>
            </a:lvl1pPr>
          </a:lstStyle>
          <a:p>
            <a:r>
              <a:rPr lang="sv-SE"/>
              <a:t>Klicka på ikonen för att lägga till en bild</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12" name="textruta 11">
            <a:extLst>
              <a:ext uri="{FF2B5EF4-FFF2-40B4-BE49-F238E27FC236}">
                <a16:creationId xmlns:a16="http://schemas.microsoft.com/office/drawing/2014/main" id="{59213FD1-3E18-4067-8D54-EF13F8E4415D}"/>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utöver bilden i bildplatshållaren, molnet är enda dekoren. Vill du infoga bild, använd då en annan typ av mallsida. </a:t>
            </a:r>
          </a:p>
          <a:p>
            <a:r>
              <a:rPr lang="sv-SE" sz="1400"/>
              <a:t>Se till att anpassa textmängden till textplatshållaren så den inte går ut över molnet för bästa läsbarhet.</a:t>
            </a:r>
          </a:p>
        </p:txBody>
      </p:sp>
      <p:pic>
        <p:nvPicPr>
          <p:cNvPr id="6" name="Bildobjekt 9">
            <a:extLst>
              <a:ext uri="{FF2B5EF4-FFF2-40B4-BE49-F238E27FC236}">
                <a16:creationId xmlns:a16="http://schemas.microsoft.com/office/drawing/2014/main" id="{C8567263-096D-BFD5-1A0A-CF88FA33C23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95729" y="5956315"/>
            <a:ext cx="2012116" cy="634970"/>
          </a:xfrm>
          <a:prstGeom prst="rect">
            <a:avLst/>
          </a:prstGeom>
        </p:spPr>
      </p:pic>
    </p:spTree>
    <p:extLst>
      <p:ext uri="{BB962C8B-B14F-4D97-AF65-F5344CB8AC3E}">
        <p14:creationId xmlns:p14="http://schemas.microsoft.com/office/powerpoint/2010/main" val="30864192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Slutsida">
    <p:bg>
      <p:bgPr>
        <a:solidFill>
          <a:schemeClr val="accent5"/>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B08C93E5-7595-473E-9DBB-3799E27C697D}"/>
              </a:ext>
            </a:extLst>
          </p:cNvPr>
          <p:cNvSpPr>
            <a:spLocks noGrp="1"/>
          </p:cNvSpPr>
          <p:nvPr>
            <p:ph type="dt" sz="half" idx="10"/>
          </p:nvPr>
        </p:nvSpPr>
        <p:spPr/>
        <p:txBody>
          <a:bodyPr/>
          <a:lstStyle>
            <a:lvl1pPr>
              <a:defRPr>
                <a:solidFill>
                  <a:schemeClr val="bg1"/>
                </a:solidFill>
              </a:defRPr>
            </a:lvl1pPr>
          </a:lstStyle>
          <a:p>
            <a:r>
              <a:rPr lang="sv-SE"/>
              <a:t>20xx-xx-xx</a:t>
            </a:r>
          </a:p>
        </p:txBody>
      </p:sp>
      <p:sp>
        <p:nvSpPr>
          <p:cNvPr id="5" name="Platshållare för sidfot 4">
            <a:extLst>
              <a:ext uri="{FF2B5EF4-FFF2-40B4-BE49-F238E27FC236}">
                <a16:creationId xmlns:a16="http://schemas.microsoft.com/office/drawing/2014/main" id="{811D74C4-B564-431C-AD3B-A7E715A4C8E8}"/>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5B06D967-945C-40B2-8BBB-D8CBCC565526}"/>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pic>
        <p:nvPicPr>
          <p:cNvPr id="7" name="Bildobjekt 6">
            <a:extLst>
              <a:ext uri="{FF2B5EF4-FFF2-40B4-BE49-F238E27FC236}">
                <a16:creationId xmlns:a16="http://schemas.microsoft.com/office/drawing/2014/main" id="{E1F4C3BD-E6E1-4D1F-B30A-8284B67E87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22949" y="2615756"/>
            <a:ext cx="5146101" cy="1626488"/>
          </a:xfrm>
          <a:prstGeom prst="rect">
            <a:avLst/>
          </a:prstGeom>
        </p:spPr>
      </p:pic>
      <p:sp>
        <p:nvSpPr>
          <p:cNvPr id="9" name="textruta 8">
            <a:extLst>
              <a:ext uri="{FF2B5EF4-FFF2-40B4-BE49-F238E27FC236}">
                <a16:creationId xmlns:a16="http://schemas.microsoft.com/office/drawing/2014/main" id="{42E96C2D-C8F6-45AD-B0DF-DEF2ED32D6EC}"/>
              </a:ext>
            </a:extLst>
          </p:cNvPr>
          <p:cNvSpPr txBox="1"/>
          <p:nvPr userDrawn="1"/>
        </p:nvSpPr>
        <p:spPr>
          <a:xfrm>
            <a:off x="0" y="-422129"/>
            <a:ext cx="12193200" cy="307777"/>
          </a:xfrm>
          <a:prstGeom prst="rect">
            <a:avLst/>
          </a:prstGeom>
          <a:solidFill>
            <a:schemeClr val="bg1"/>
          </a:solidFill>
        </p:spPr>
        <p:txBody>
          <a:bodyPr wrap="square" lIns="144000" rIns="144000" rtlCol="0">
            <a:spAutoFit/>
          </a:bodyPr>
          <a:lstStyle/>
          <a:p>
            <a:r>
              <a:rPr lang="sv-SE" sz="1400"/>
              <a:t>För att byta färg, högerklicka på sidan, välj ”Formatera bakgrund”, välj ”Hel fyllning” och välj den färg du vill ska fylla sidan.</a:t>
            </a:r>
          </a:p>
        </p:txBody>
      </p:sp>
    </p:spTree>
    <p:extLst>
      <p:ext uri="{BB962C8B-B14F-4D97-AF65-F5344CB8AC3E}">
        <p14:creationId xmlns:p14="http://schemas.microsoft.com/office/powerpoint/2010/main" val="187809100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blank" preserve="1">
  <p:cSld name="Sidor efter denna sida tillhör ej mallen">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4405A5C8-297E-E3EB-142A-5DE16BD606D2}"/>
              </a:ext>
            </a:extLst>
          </p:cNvPr>
          <p:cNvSpPr txBox="1"/>
          <p:nvPr userDrawn="1"/>
        </p:nvSpPr>
        <p:spPr>
          <a:xfrm>
            <a:off x="1676400" y="2344088"/>
            <a:ext cx="8839200" cy="2862322"/>
          </a:xfrm>
          <a:prstGeom prst="rect">
            <a:avLst/>
          </a:prstGeom>
          <a:noFill/>
        </p:spPr>
        <p:txBody>
          <a:bodyPr wrap="square" rtlCol="0">
            <a:spAutoFit/>
          </a:bodyPr>
          <a:lstStyle/>
          <a:p>
            <a:pPr algn="ctr">
              <a:lnSpc>
                <a:spcPct val="90000"/>
              </a:lnSpc>
            </a:pPr>
            <a:r>
              <a:rPr lang="sv-SE" sz="5000" b="0" kern="1200">
                <a:solidFill>
                  <a:schemeClr val="tx1"/>
                </a:solidFill>
                <a:latin typeface="+mj-lt"/>
                <a:ea typeface="+mj-ea"/>
                <a:cs typeface="+mj-cs"/>
              </a:rPr>
              <a:t>Sidor efter denna sida tillhör </a:t>
            </a:r>
            <a:br>
              <a:rPr lang="sv-SE" sz="5000" b="0" kern="1200">
                <a:solidFill>
                  <a:schemeClr val="tx1"/>
                </a:solidFill>
                <a:latin typeface="+mj-lt"/>
                <a:ea typeface="+mj-ea"/>
                <a:cs typeface="+mj-cs"/>
              </a:rPr>
            </a:br>
            <a:r>
              <a:rPr lang="sv-SE" sz="5000" b="0" kern="1200">
                <a:solidFill>
                  <a:schemeClr val="tx1"/>
                </a:solidFill>
                <a:latin typeface="+mj-lt"/>
                <a:ea typeface="+mj-ea"/>
                <a:cs typeface="+mj-cs"/>
              </a:rPr>
              <a:t>ej mallen. Byt till en layout som ligger innan denna sida för att hålla dig till mallen.</a:t>
            </a:r>
          </a:p>
        </p:txBody>
      </p:sp>
    </p:spTree>
    <p:extLst>
      <p:ext uri="{BB962C8B-B14F-4D97-AF65-F5344CB8AC3E}">
        <p14:creationId xmlns:p14="http://schemas.microsoft.com/office/powerpoint/2010/main" val="460398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ärderin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0C834EB3-C649-4797-B48D-0AC796E66E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object 3">
            <a:extLst>
              <a:ext uri="{FF2B5EF4-FFF2-40B4-BE49-F238E27FC236}">
                <a16:creationId xmlns:a16="http://schemas.microsoft.com/office/drawing/2014/main" id="{AB3207C4-C7A8-4102-9EA9-BE2275579C40}"/>
              </a:ext>
            </a:extLst>
          </p:cNvPr>
          <p:cNvSpPr txBox="1"/>
          <p:nvPr userDrawn="1"/>
        </p:nvSpPr>
        <p:spPr>
          <a:xfrm>
            <a:off x="703068" y="616903"/>
            <a:ext cx="2632285" cy="345330"/>
          </a:xfrm>
          <a:prstGeom prst="rect">
            <a:avLst/>
          </a:prstGeom>
        </p:spPr>
        <p:txBody>
          <a:bodyPr vert="horz" wrap="square" lIns="0" tIns="16933" rIns="0" bIns="0" rtlCol="0">
            <a:spAutoFit/>
          </a:bodyPr>
          <a:lstStyle/>
          <a:p>
            <a:pPr marL="16933">
              <a:lnSpc>
                <a:spcPct val="100000"/>
              </a:lnSpc>
              <a:spcBef>
                <a:spcPts val="133"/>
              </a:spcBef>
            </a:pPr>
            <a:r>
              <a:rPr lang="sv-SE" sz="2133">
                <a:solidFill>
                  <a:srgbClr val="231F20"/>
                </a:solidFill>
                <a:latin typeface="Gill Sans MT" charset="0"/>
                <a:ea typeface="Gill Sans MT" charset="0"/>
                <a:cs typeface="Gill Sans MT" charset="0"/>
              </a:rPr>
              <a:t>VÄRDERING</a:t>
            </a:r>
            <a:endParaRPr sz="2133">
              <a:latin typeface="Gill Sans MT" charset="0"/>
              <a:ea typeface="Gill Sans MT" charset="0"/>
              <a:cs typeface="Gill Sans MT" charset="0"/>
            </a:endParaRPr>
          </a:p>
        </p:txBody>
      </p:sp>
      <p:sp>
        <p:nvSpPr>
          <p:cNvPr id="11" name="object 5">
            <a:extLst>
              <a:ext uri="{FF2B5EF4-FFF2-40B4-BE49-F238E27FC236}">
                <a16:creationId xmlns:a16="http://schemas.microsoft.com/office/drawing/2014/main" id="{57F51D46-610C-4C48-88C9-2F52A5A6C504}"/>
              </a:ext>
            </a:extLst>
          </p:cNvPr>
          <p:cNvSpPr txBox="1"/>
          <p:nvPr userDrawn="1"/>
        </p:nvSpPr>
        <p:spPr>
          <a:xfrm>
            <a:off x="703067" y="2257215"/>
            <a:ext cx="3172460" cy="2323713"/>
          </a:xfrm>
          <a:prstGeom prst="rect">
            <a:avLst/>
          </a:prstGeom>
        </p:spPr>
        <p:txBody>
          <a:bodyPr vert="horz" wrap="square" lIns="0" tIns="91440" rIns="0" bIns="0" rtlCol="0">
            <a:spAutoFit/>
          </a:bodyPr>
          <a:lstStyle/>
          <a:p>
            <a:pPr marL="16933" marR="121914">
              <a:lnSpc>
                <a:spcPts val="2933"/>
              </a:lnSpc>
              <a:spcBef>
                <a:spcPts val="720"/>
              </a:spcBef>
            </a:pPr>
            <a:r>
              <a:rPr sz="2933">
                <a:solidFill>
                  <a:srgbClr val="231F20"/>
                </a:solidFill>
                <a:latin typeface="Gill Sans MT" charset="0"/>
                <a:ea typeface="Gill Sans MT" charset="0"/>
                <a:cs typeface="Gill Sans MT" charset="0"/>
              </a:rPr>
              <a:t>Vi har </a:t>
            </a:r>
            <a:r>
              <a:rPr sz="2933" spc="-13">
                <a:solidFill>
                  <a:srgbClr val="231F20"/>
                </a:solidFill>
                <a:latin typeface="Gill Sans MT" charset="0"/>
                <a:ea typeface="Gill Sans MT" charset="0"/>
                <a:cs typeface="Gill Sans MT" charset="0"/>
              </a:rPr>
              <a:t>förtroende  </a:t>
            </a:r>
            <a:r>
              <a:rPr sz="2933">
                <a:solidFill>
                  <a:srgbClr val="231F20"/>
                </a:solidFill>
                <a:latin typeface="Gill Sans MT" charset="0"/>
                <a:ea typeface="Gill Sans MT" charset="0"/>
                <a:cs typeface="Gill Sans MT" charset="0"/>
              </a:rPr>
              <a:t>och </a:t>
            </a:r>
            <a:r>
              <a:rPr sz="2933" spc="-13">
                <a:solidFill>
                  <a:srgbClr val="231F20"/>
                </a:solidFill>
                <a:latin typeface="Gill Sans MT" charset="0"/>
                <a:ea typeface="Gill Sans MT" charset="0"/>
                <a:cs typeface="Gill Sans MT" charset="0"/>
              </a:rPr>
              <a:t>respekt </a:t>
            </a:r>
            <a:r>
              <a:rPr sz="2933" spc="-27">
                <a:solidFill>
                  <a:srgbClr val="231F20"/>
                </a:solidFill>
                <a:latin typeface="Gill Sans MT" charset="0"/>
                <a:ea typeface="Gill Sans MT" charset="0"/>
                <a:cs typeface="Gill Sans MT" charset="0"/>
              </a:rPr>
              <a:t>för  </a:t>
            </a:r>
            <a:r>
              <a:rPr sz="2933" spc="-13">
                <a:solidFill>
                  <a:srgbClr val="231F20"/>
                </a:solidFill>
                <a:latin typeface="Gill Sans MT" charset="0"/>
                <a:ea typeface="Gill Sans MT" charset="0"/>
                <a:cs typeface="Gill Sans MT" charset="0"/>
              </a:rPr>
              <a:t>människors</a:t>
            </a:r>
            <a:r>
              <a:rPr sz="2933" spc="-80">
                <a:solidFill>
                  <a:srgbClr val="231F20"/>
                </a:solidFill>
                <a:latin typeface="Gill Sans MT" charset="0"/>
                <a:ea typeface="Gill Sans MT" charset="0"/>
                <a:cs typeface="Gill Sans MT" charset="0"/>
              </a:rPr>
              <a:t> </a:t>
            </a:r>
            <a:r>
              <a:rPr sz="2933" spc="-7">
                <a:solidFill>
                  <a:srgbClr val="231F20"/>
                </a:solidFill>
                <a:latin typeface="Gill Sans MT" charset="0"/>
                <a:ea typeface="Gill Sans MT" charset="0"/>
                <a:cs typeface="Gill Sans MT" charset="0"/>
              </a:rPr>
              <a:t>kunskap  </a:t>
            </a:r>
            <a:r>
              <a:rPr sz="2933">
                <a:solidFill>
                  <a:srgbClr val="231F20"/>
                </a:solidFill>
                <a:latin typeface="Gill Sans MT" charset="0"/>
                <a:ea typeface="Gill Sans MT" charset="0"/>
                <a:cs typeface="Gill Sans MT" charset="0"/>
              </a:rPr>
              <a:t>och egna</a:t>
            </a:r>
            <a:r>
              <a:rPr sz="2933" spc="-33">
                <a:solidFill>
                  <a:srgbClr val="231F20"/>
                </a:solidFill>
                <a:latin typeface="Gill Sans MT" charset="0"/>
                <a:ea typeface="Gill Sans MT" charset="0"/>
                <a:cs typeface="Gill Sans MT" charset="0"/>
              </a:rPr>
              <a:t> </a:t>
            </a:r>
            <a:r>
              <a:rPr sz="2933" spc="-13">
                <a:solidFill>
                  <a:srgbClr val="231F20"/>
                </a:solidFill>
                <a:latin typeface="Gill Sans MT" charset="0"/>
                <a:ea typeface="Gill Sans MT" charset="0"/>
                <a:cs typeface="Gill Sans MT" charset="0"/>
              </a:rPr>
              <a:t>förmåga</a:t>
            </a:r>
            <a:endParaRPr sz="2933">
              <a:latin typeface="Gill Sans MT" charset="0"/>
              <a:ea typeface="Gill Sans MT" charset="0"/>
              <a:cs typeface="Gill Sans MT" charset="0"/>
            </a:endParaRPr>
          </a:p>
          <a:p>
            <a:pPr marL="16933" marR="6773">
              <a:lnSpc>
                <a:spcPts val="2933"/>
              </a:lnSpc>
            </a:pPr>
            <a:r>
              <a:rPr sz="2933">
                <a:solidFill>
                  <a:srgbClr val="231F20"/>
                </a:solidFill>
                <a:latin typeface="Gill Sans MT" charset="0"/>
                <a:ea typeface="Gill Sans MT" charset="0"/>
                <a:cs typeface="Gill Sans MT" charset="0"/>
              </a:rPr>
              <a:t>– samt </a:t>
            </a:r>
            <a:r>
              <a:rPr sz="2933" spc="-27">
                <a:solidFill>
                  <a:srgbClr val="231F20"/>
                </a:solidFill>
                <a:latin typeface="Gill Sans MT" charset="0"/>
                <a:ea typeface="Gill Sans MT" charset="0"/>
                <a:cs typeface="Gill Sans MT" charset="0"/>
              </a:rPr>
              <a:t>för </a:t>
            </a:r>
            <a:r>
              <a:rPr sz="2933">
                <a:solidFill>
                  <a:srgbClr val="231F20"/>
                </a:solidFill>
                <a:latin typeface="Gill Sans MT" charset="0"/>
                <a:ea typeface="Gill Sans MT" charset="0"/>
                <a:cs typeface="Gill Sans MT" charset="0"/>
              </a:rPr>
              <a:t>deras</a:t>
            </a:r>
            <a:r>
              <a:rPr sz="2933" spc="-100">
                <a:solidFill>
                  <a:srgbClr val="231F20"/>
                </a:solidFill>
                <a:latin typeface="Gill Sans MT" charset="0"/>
                <a:ea typeface="Gill Sans MT" charset="0"/>
                <a:cs typeface="Gill Sans MT" charset="0"/>
              </a:rPr>
              <a:t> </a:t>
            </a:r>
            <a:r>
              <a:rPr sz="2933">
                <a:solidFill>
                  <a:srgbClr val="231F20"/>
                </a:solidFill>
                <a:latin typeface="Gill Sans MT" charset="0"/>
                <a:ea typeface="Gill Sans MT" charset="0"/>
                <a:cs typeface="Gill Sans MT" charset="0"/>
              </a:rPr>
              <a:t>vilja  att </a:t>
            </a:r>
            <a:r>
              <a:rPr sz="2933" spc="13">
                <a:solidFill>
                  <a:srgbClr val="231F20"/>
                </a:solidFill>
                <a:latin typeface="Gill Sans MT" charset="0"/>
                <a:ea typeface="Gill Sans MT" charset="0"/>
                <a:cs typeface="Gill Sans MT" charset="0"/>
              </a:rPr>
              <a:t>ta</a:t>
            </a:r>
            <a:r>
              <a:rPr sz="2933" spc="-13">
                <a:solidFill>
                  <a:srgbClr val="231F20"/>
                </a:solidFill>
                <a:latin typeface="Gill Sans MT" charset="0"/>
                <a:ea typeface="Gill Sans MT" charset="0"/>
                <a:cs typeface="Gill Sans MT" charset="0"/>
              </a:rPr>
              <a:t> </a:t>
            </a:r>
            <a:r>
              <a:rPr sz="2933" spc="-47">
                <a:solidFill>
                  <a:srgbClr val="231F20"/>
                </a:solidFill>
                <a:latin typeface="Gill Sans MT" charset="0"/>
                <a:ea typeface="Gill Sans MT" charset="0"/>
                <a:cs typeface="Gill Sans MT" charset="0"/>
              </a:rPr>
              <a:t>ansvar.</a:t>
            </a:r>
            <a:endParaRPr sz="2933">
              <a:latin typeface="Gill Sans MT" charset="0"/>
              <a:ea typeface="Gill Sans MT" charset="0"/>
              <a:cs typeface="Gill Sans MT" charset="0"/>
            </a:endParaRPr>
          </a:p>
        </p:txBody>
      </p:sp>
      <p:pic>
        <p:nvPicPr>
          <p:cNvPr id="14" name="Bildobjekt 6">
            <a:extLst>
              <a:ext uri="{FF2B5EF4-FFF2-40B4-BE49-F238E27FC236}">
                <a16:creationId xmlns:a16="http://schemas.microsoft.com/office/drawing/2014/main" id="{50D92236-7153-4C63-BEA3-45A1B6D40EC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415740684"/>
      </p:ext>
    </p:extLst>
  </p:cSld>
  <p:clrMapOvr>
    <a:masterClrMapping/>
  </p:clrMapOvr>
  <p:transition spd="slow" advClick="0" advTm="700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mbition">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FA1B8A2B-6377-495C-9EBE-1BEF9BC663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43200" y="0"/>
            <a:ext cx="9448800" cy="6858000"/>
          </a:xfrm>
          <a:prstGeom prst="rect">
            <a:avLst/>
          </a:prstGeom>
        </p:spPr>
      </p:pic>
      <p:sp>
        <p:nvSpPr>
          <p:cNvPr id="8" name="object 3">
            <a:extLst>
              <a:ext uri="{FF2B5EF4-FFF2-40B4-BE49-F238E27FC236}">
                <a16:creationId xmlns:a16="http://schemas.microsoft.com/office/drawing/2014/main" id="{1F62C88F-B585-4B33-B364-ACB21F70299E}"/>
              </a:ext>
            </a:extLst>
          </p:cNvPr>
          <p:cNvSpPr txBox="1">
            <a:spLocks/>
          </p:cNvSpPr>
          <p:nvPr userDrawn="1"/>
        </p:nvSpPr>
        <p:spPr>
          <a:xfrm>
            <a:off x="703068" y="616903"/>
            <a:ext cx="1312333" cy="345330"/>
          </a:xfrm>
          <a:prstGeom prst="rect">
            <a:avLst/>
          </a:prstGeom>
        </p:spPr>
        <p:txBody>
          <a:bodyPr vert="horz" wrap="square" lIns="0" tIns="16933" rIns="0" bIns="0" rtlCol="0">
            <a:spAutoFit/>
          </a:bodyPr>
          <a:lstStyle>
            <a:lvl1pPr>
              <a:defRPr>
                <a:latin typeface="+mj-lt"/>
                <a:ea typeface="+mj-ea"/>
                <a:cs typeface="+mj-cs"/>
              </a:defRPr>
            </a:lvl1pPr>
          </a:lstStyle>
          <a:p>
            <a:pPr marL="16933">
              <a:spcBef>
                <a:spcPts val="133"/>
              </a:spcBef>
            </a:pPr>
            <a:r>
              <a:rPr lang="sv-SE" sz="2133" kern="0">
                <a:solidFill>
                  <a:sysClr val="windowText" lastClr="000000"/>
                </a:solidFill>
                <a:latin typeface="Gill Sans MT" charset="0"/>
                <a:ea typeface="Gill Sans MT" charset="0"/>
                <a:cs typeface="Gill Sans MT" charset="0"/>
              </a:rPr>
              <a:t>AMBITION</a:t>
            </a:r>
          </a:p>
        </p:txBody>
      </p:sp>
      <p:sp>
        <p:nvSpPr>
          <p:cNvPr id="9" name="object 4">
            <a:extLst>
              <a:ext uri="{FF2B5EF4-FFF2-40B4-BE49-F238E27FC236}">
                <a16:creationId xmlns:a16="http://schemas.microsoft.com/office/drawing/2014/main" id="{0FF0EBAD-0789-4E3B-91D2-D23D39417F89}"/>
              </a:ext>
            </a:extLst>
          </p:cNvPr>
          <p:cNvSpPr txBox="1"/>
          <p:nvPr userDrawn="1"/>
        </p:nvSpPr>
        <p:spPr>
          <a:xfrm>
            <a:off x="703067" y="2234368"/>
            <a:ext cx="3741420" cy="2534027"/>
          </a:xfrm>
          <a:prstGeom prst="rect">
            <a:avLst/>
          </a:prstGeom>
        </p:spPr>
        <p:txBody>
          <a:bodyPr vert="horz" wrap="square" lIns="0" tIns="71120" rIns="0" bIns="0" rtlCol="0">
            <a:spAutoFit/>
          </a:bodyPr>
          <a:lstStyle/>
          <a:p>
            <a:pPr marL="16933" marR="493582">
              <a:lnSpc>
                <a:spcPts val="4800"/>
              </a:lnSpc>
              <a:spcBef>
                <a:spcPts val="560"/>
              </a:spcBef>
            </a:pPr>
            <a:r>
              <a:rPr sz="4267">
                <a:solidFill>
                  <a:srgbClr val="231F20"/>
                </a:solidFill>
                <a:latin typeface="Gill Sans MT" charset="0"/>
                <a:ea typeface="Gill Sans MT" charset="0"/>
                <a:cs typeface="Gill Sans MT" charset="0"/>
              </a:rPr>
              <a:t>VI SKA  </a:t>
            </a:r>
            <a:br>
              <a:rPr lang="sv-SE" sz="4267">
                <a:solidFill>
                  <a:srgbClr val="231F20"/>
                </a:solidFill>
                <a:latin typeface="Gill Sans MT" charset="0"/>
                <a:ea typeface="Gill Sans MT" charset="0"/>
                <a:cs typeface="Gill Sans MT" charset="0"/>
              </a:rPr>
            </a:br>
            <a:r>
              <a:rPr sz="4267" b="1" spc="-107">
                <a:solidFill>
                  <a:srgbClr val="231F20"/>
                </a:solidFill>
                <a:latin typeface="Gill Sans MT" charset="0"/>
                <a:ea typeface="Gill Sans MT" charset="0"/>
                <a:cs typeface="Gill Sans MT" charset="0"/>
              </a:rPr>
              <a:t>VARA</a:t>
            </a:r>
            <a:r>
              <a:rPr sz="4267" b="1" spc="-113">
                <a:solidFill>
                  <a:srgbClr val="231F20"/>
                </a:solidFill>
                <a:latin typeface="Gill Sans MT" charset="0"/>
                <a:ea typeface="Gill Sans MT" charset="0"/>
                <a:cs typeface="Gill Sans MT" charset="0"/>
              </a:rPr>
              <a:t> </a:t>
            </a:r>
            <a:r>
              <a:rPr sz="4267" b="1">
                <a:solidFill>
                  <a:srgbClr val="231F20"/>
                </a:solidFill>
                <a:latin typeface="Gill Sans MT" charset="0"/>
                <a:ea typeface="Gill Sans MT" charset="0"/>
                <a:cs typeface="Gill Sans MT" charset="0"/>
              </a:rPr>
              <a:t>BÄST</a:t>
            </a:r>
            <a:endParaRPr sz="4267" b="1">
              <a:latin typeface="Gill Sans MT" charset="0"/>
              <a:ea typeface="Gill Sans MT" charset="0"/>
              <a:cs typeface="Gill Sans MT" charset="0"/>
            </a:endParaRPr>
          </a:p>
          <a:p>
            <a:pPr marL="16933" marR="6773">
              <a:lnSpc>
                <a:spcPts val="4800"/>
              </a:lnSpc>
            </a:pPr>
            <a:r>
              <a:rPr sz="4267" spc="-240">
                <a:solidFill>
                  <a:srgbClr val="231F20"/>
                </a:solidFill>
                <a:latin typeface="Gill Sans MT" charset="0"/>
                <a:ea typeface="Gill Sans MT" charset="0"/>
                <a:cs typeface="Gill Sans MT" charset="0"/>
              </a:rPr>
              <a:t>PÅ </a:t>
            </a:r>
            <a:r>
              <a:rPr lang="sv-SE" sz="4267" spc="-240">
                <a:solidFill>
                  <a:srgbClr val="231F20"/>
                </a:solidFill>
                <a:latin typeface="Gill Sans MT" charset="0"/>
                <a:ea typeface="Gill Sans MT" charset="0"/>
                <a:cs typeface="Gill Sans MT" charset="0"/>
              </a:rPr>
              <a:t> </a:t>
            </a:r>
            <a:r>
              <a:rPr sz="4267" spc="-173">
                <a:solidFill>
                  <a:srgbClr val="231F20"/>
                </a:solidFill>
                <a:latin typeface="Gill Sans MT" charset="0"/>
                <a:ea typeface="Gill Sans MT" charset="0"/>
                <a:cs typeface="Gill Sans MT" charset="0"/>
              </a:rPr>
              <a:t>ATT </a:t>
            </a:r>
            <a:r>
              <a:rPr lang="sv-SE" sz="4267" spc="-173">
                <a:solidFill>
                  <a:srgbClr val="231F20"/>
                </a:solidFill>
                <a:latin typeface="Gill Sans MT" charset="0"/>
                <a:ea typeface="Gill Sans MT" charset="0"/>
                <a:cs typeface="Gill Sans MT" charset="0"/>
              </a:rPr>
              <a:t> </a:t>
            </a:r>
            <a:r>
              <a:rPr sz="4267" spc="-107">
                <a:solidFill>
                  <a:srgbClr val="231F20"/>
                </a:solidFill>
                <a:latin typeface="Gill Sans MT" charset="0"/>
                <a:ea typeface="Gill Sans MT" charset="0"/>
                <a:cs typeface="Gill Sans MT" charset="0"/>
              </a:rPr>
              <a:t>VARA  </a:t>
            </a:r>
            <a:r>
              <a:rPr sz="4267" b="1" spc="-33">
                <a:solidFill>
                  <a:srgbClr val="231F20"/>
                </a:solidFill>
                <a:latin typeface="Gill Sans MT" charset="0"/>
                <a:ea typeface="Gill Sans MT" charset="0"/>
                <a:cs typeface="Gill Sans MT" charset="0"/>
              </a:rPr>
              <a:t>KOMMUN</a:t>
            </a:r>
            <a:endParaRPr sz="4267" b="1">
              <a:latin typeface="Gill Sans MT" charset="0"/>
              <a:ea typeface="Gill Sans MT" charset="0"/>
              <a:cs typeface="Gill Sans MT" charset="0"/>
            </a:endParaRPr>
          </a:p>
        </p:txBody>
      </p:sp>
      <p:pic>
        <p:nvPicPr>
          <p:cNvPr id="10" name="Bildobjekt 6">
            <a:extLst>
              <a:ext uri="{FF2B5EF4-FFF2-40B4-BE49-F238E27FC236}">
                <a16:creationId xmlns:a16="http://schemas.microsoft.com/office/drawing/2014/main" id="{1608A3EC-9F06-448D-84BF-6020ED5B1B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529547992"/>
      </p:ext>
    </p:extLst>
  </p:cSld>
  <p:clrMapOvr>
    <a:masterClrMapping/>
  </p:clrMapOvr>
  <p:transition spd="slow" advClick="0" advTm="700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Övergripande mål">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C973F56-172B-4251-A26D-B8A5B9E8E3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902" t="5926" r="19972" b="5831"/>
          <a:stretch/>
        </p:blipFill>
        <p:spPr>
          <a:xfrm>
            <a:off x="2643777" y="1384525"/>
            <a:ext cx="6519718" cy="5473475"/>
          </a:xfrm>
          <a:prstGeom prst="rect">
            <a:avLst/>
          </a:prstGeom>
        </p:spPr>
      </p:pic>
      <p:sp>
        <p:nvSpPr>
          <p:cNvPr id="11" name="object 4">
            <a:extLst>
              <a:ext uri="{FF2B5EF4-FFF2-40B4-BE49-F238E27FC236}">
                <a16:creationId xmlns:a16="http://schemas.microsoft.com/office/drawing/2014/main" id="{F9FAF618-CEDB-44B5-A0A9-7794F52AF9A5}"/>
              </a:ext>
            </a:extLst>
          </p:cNvPr>
          <p:cNvSpPr txBox="1">
            <a:spLocks/>
          </p:cNvSpPr>
          <p:nvPr userDrawn="1"/>
        </p:nvSpPr>
        <p:spPr>
          <a:xfrm>
            <a:off x="2" y="509927"/>
            <a:ext cx="12191999" cy="874598"/>
          </a:xfrm>
          <a:prstGeom prst="rect">
            <a:avLst/>
          </a:prstGeom>
          <a:effectLst/>
        </p:spPr>
        <p:txBody>
          <a:bodyPr vert="horz" wrap="square" lIns="0" tIns="12700" rIns="0" bIns="0" rtlCol="0">
            <a:spAutoFit/>
          </a:bodyPr>
          <a:lstStyle>
            <a:lvl1pPr>
              <a:defRPr>
                <a:latin typeface="+mj-lt"/>
                <a:ea typeface="+mj-ea"/>
                <a:cs typeface="+mj-cs"/>
              </a:defRPr>
            </a:lvl1pPr>
          </a:lstStyle>
          <a:p>
            <a:pPr algn="ctr"/>
            <a:r>
              <a:rPr lang="sv-SE" sz="5600">
                <a:latin typeface="Gill Sans MT" charset="0"/>
                <a:ea typeface="Gill Sans MT" charset="0"/>
                <a:cs typeface="Gill Sans MT" charset="0"/>
              </a:rPr>
              <a:t>ÖVERGRIPANDE </a:t>
            </a:r>
            <a:r>
              <a:rPr lang="sv-SE" sz="5600" b="1">
                <a:latin typeface="Gill Sans MT" charset="0"/>
                <a:ea typeface="Gill Sans MT" charset="0"/>
                <a:cs typeface="Gill Sans MT" charset="0"/>
              </a:rPr>
              <a:t>MÅL</a:t>
            </a:r>
          </a:p>
        </p:txBody>
      </p:sp>
      <p:sp>
        <p:nvSpPr>
          <p:cNvPr id="12" name="object 3">
            <a:extLst>
              <a:ext uri="{FF2B5EF4-FFF2-40B4-BE49-F238E27FC236}">
                <a16:creationId xmlns:a16="http://schemas.microsoft.com/office/drawing/2014/main" id="{D690EFBD-26D3-4309-BB0D-0D0E5ACD295D}"/>
              </a:ext>
            </a:extLst>
          </p:cNvPr>
          <p:cNvSpPr txBox="1"/>
          <p:nvPr userDrawn="1"/>
        </p:nvSpPr>
        <p:spPr>
          <a:xfrm>
            <a:off x="8112562" y="4171969"/>
            <a:ext cx="3814880" cy="591187"/>
          </a:xfrm>
          <a:prstGeom prst="rect">
            <a:avLst/>
          </a:prstGeom>
          <a:noFill/>
        </p:spPr>
        <p:txBody>
          <a:bodyPr vert="horz" wrap="square" lIns="0" tIns="15240" rIns="0" bIns="0" rtlCol="0">
            <a:spAutoFit/>
          </a:bodyPr>
          <a:lstStyle/>
          <a:p>
            <a:pPr marL="71753" algn="l" defTabSz="914377" rtl="0" eaLnBrk="1" latinLnBrk="0" hangingPunct="1">
              <a:lnSpc>
                <a:spcPct val="100000"/>
              </a:lnSpc>
              <a:spcBef>
                <a:spcPts val="120"/>
              </a:spcBef>
            </a:pPr>
            <a:r>
              <a:rPr sz="1871" kern="1200" spc="11">
                <a:solidFill>
                  <a:schemeClr val="tx1"/>
                </a:solidFill>
                <a:latin typeface="Gill Sans MT" charset="0"/>
                <a:ea typeface="Gill Sans MT" charset="0"/>
                <a:cs typeface="Gill Sans MT" charset="0"/>
              </a:rPr>
              <a:t>ATTRAKTIVA LIVSMILJÖER </a:t>
            </a:r>
            <a:br>
              <a:rPr lang="sv-SE" sz="1871" kern="1200" spc="11">
                <a:solidFill>
                  <a:schemeClr val="tx1"/>
                </a:solidFill>
                <a:latin typeface="Gill Sans MT" charset="0"/>
                <a:ea typeface="Gill Sans MT" charset="0"/>
                <a:cs typeface="Gill Sans MT" charset="0"/>
              </a:rPr>
            </a:br>
            <a:r>
              <a:rPr lang="sv-SE" sz="1871" kern="1200" spc="11">
                <a:solidFill>
                  <a:schemeClr val="tx1"/>
                </a:solidFill>
                <a:latin typeface="Gill Sans MT" charset="0"/>
                <a:ea typeface="Gill Sans MT" charset="0"/>
                <a:cs typeface="Gill Sans MT" charset="0"/>
              </a:rPr>
              <a:t>      </a:t>
            </a:r>
            <a:r>
              <a:rPr sz="1871" kern="1200" spc="11">
                <a:solidFill>
                  <a:schemeClr val="tx1"/>
                </a:solidFill>
                <a:latin typeface="Gill Sans MT" charset="0"/>
                <a:ea typeface="Gill Sans MT" charset="0"/>
                <a:cs typeface="Gill Sans MT" charset="0"/>
              </a:rPr>
              <a:t>I HELA NACKA</a:t>
            </a:r>
          </a:p>
        </p:txBody>
      </p:sp>
      <p:sp>
        <p:nvSpPr>
          <p:cNvPr id="13" name="object 4">
            <a:extLst>
              <a:ext uri="{FF2B5EF4-FFF2-40B4-BE49-F238E27FC236}">
                <a16:creationId xmlns:a16="http://schemas.microsoft.com/office/drawing/2014/main" id="{B75CEEE0-B31F-4ABD-AAE5-73C8EF73D5AA}"/>
              </a:ext>
            </a:extLst>
          </p:cNvPr>
          <p:cNvSpPr txBox="1"/>
          <p:nvPr userDrawn="1"/>
        </p:nvSpPr>
        <p:spPr>
          <a:xfrm>
            <a:off x="1071504" y="1963529"/>
            <a:ext cx="3886200" cy="904735"/>
          </a:xfrm>
          <a:prstGeom prst="rect">
            <a:avLst/>
          </a:prstGeom>
          <a:noFill/>
        </p:spPr>
        <p:txBody>
          <a:bodyPr vert="horz" wrap="square" lIns="0" tIns="15240" rIns="0" bIns="0" rtlCol="0">
            <a:spAutoFit/>
          </a:bodyPr>
          <a:lstStyle/>
          <a:p>
            <a:pPr marL="71753" algn="l" defTabSz="914377" rtl="0" eaLnBrk="1" latinLnBrk="0" hangingPunct="1">
              <a:lnSpc>
                <a:spcPct val="100000"/>
              </a:lnSpc>
              <a:spcBef>
                <a:spcPts val="120"/>
              </a:spcBef>
            </a:pPr>
            <a:r>
              <a:rPr sz="1871" kern="1200" spc="11">
                <a:solidFill>
                  <a:schemeClr val="tx1"/>
                </a:solidFill>
                <a:latin typeface="Gill Sans MT" charset="0"/>
                <a:ea typeface="Gill Sans MT" charset="0"/>
                <a:cs typeface="Gill Sans MT" charset="0"/>
              </a:rPr>
              <a:t>MAXIMALT</a:t>
            </a:r>
            <a:r>
              <a:rPr lang="sv-SE" sz="1871" kern="1200" spc="11">
                <a:solidFill>
                  <a:schemeClr val="tx1"/>
                </a:solidFill>
                <a:latin typeface="Gill Sans MT" charset="0"/>
                <a:ea typeface="Gill Sans MT" charset="0"/>
                <a:cs typeface="Gill Sans MT" charset="0"/>
              </a:rPr>
              <a:t> </a:t>
            </a:r>
            <a:r>
              <a:rPr sz="1871" kern="1200" spc="11">
                <a:solidFill>
                  <a:schemeClr val="tx1"/>
                </a:solidFill>
                <a:latin typeface="Gill Sans MT" charset="0"/>
                <a:ea typeface="Gill Sans MT" charset="0"/>
                <a:cs typeface="Gill Sans MT" charset="0"/>
              </a:rPr>
              <a:t>VÄRDE </a:t>
            </a:r>
            <a:endParaRPr lang="sv-SE" sz="1871" kern="1200" spc="11">
              <a:solidFill>
                <a:schemeClr val="tx1"/>
              </a:solidFill>
              <a:latin typeface="Gill Sans MT" charset="0"/>
              <a:ea typeface="Gill Sans MT" charset="0"/>
              <a:cs typeface="Gill Sans MT" charset="0"/>
            </a:endParaRPr>
          </a:p>
          <a:p>
            <a:pPr marL="71753" algn="l" defTabSz="914377" rtl="0" eaLnBrk="1" latinLnBrk="0" hangingPunct="1">
              <a:lnSpc>
                <a:spcPct val="100000"/>
              </a:lnSpc>
              <a:spcBef>
                <a:spcPts val="120"/>
              </a:spcBef>
            </a:pPr>
            <a:r>
              <a:rPr lang="sv-SE" sz="1871" kern="1200" spc="11">
                <a:solidFill>
                  <a:schemeClr val="tx1"/>
                </a:solidFill>
                <a:latin typeface="Gill Sans MT" charset="0"/>
                <a:ea typeface="Gill Sans MT" charset="0"/>
                <a:cs typeface="Gill Sans MT" charset="0"/>
              </a:rPr>
              <a:t>FÖR SKATTE-</a:t>
            </a:r>
          </a:p>
          <a:p>
            <a:pPr marL="71753" algn="l" defTabSz="914377" rtl="0" eaLnBrk="1" latinLnBrk="0" hangingPunct="1">
              <a:lnSpc>
                <a:spcPct val="100000"/>
              </a:lnSpc>
              <a:spcBef>
                <a:spcPts val="120"/>
              </a:spcBef>
            </a:pPr>
            <a:r>
              <a:rPr lang="sv-SE" sz="1871" kern="1200" spc="11">
                <a:solidFill>
                  <a:schemeClr val="tx1"/>
                </a:solidFill>
                <a:latin typeface="Gill Sans MT" charset="0"/>
                <a:ea typeface="Gill Sans MT" charset="0"/>
                <a:cs typeface="Gill Sans MT" charset="0"/>
              </a:rPr>
              <a:t>PENGARNA</a:t>
            </a:r>
          </a:p>
        </p:txBody>
      </p:sp>
      <p:sp>
        <p:nvSpPr>
          <p:cNvPr id="14" name="object 5">
            <a:extLst>
              <a:ext uri="{FF2B5EF4-FFF2-40B4-BE49-F238E27FC236}">
                <a16:creationId xmlns:a16="http://schemas.microsoft.com/office/drawing/2014/main" id="{B2B91C15-8DFB-4449-94B0-F8510D04035A}"/>
              </a:ext>
            </a:extLst>
          </p:cNvPr>
          <p:cNvSpPr txBox="1"/>
          <p:nvPr userDrawn="1"/>
        </p:nvSpPr>
        <p:spPr>
          <a:xfrm>
            <a:off x="8182508" y="1837795"/>
            <a:ext cx="2694001" cy="591187"/>
          </a:xfrm>
          <a:prstGeom prst="rect">
            <a:avLst/>
          </a:prstGeom>
          <a:noFill/>
        </p:spPr>
        <p:txBody>
          <a:bodyPr vert="horz" wrap="square" lIns="0" tIns="15240" rIns="0" bIns="0" rtlCol="0">
            <a:spAutoFit/>
          </a:bodyPr>
          <a:lstStyle/>
          <a:p>
            <a:pPr marL="71753">
              <a:lnSpc>
                <a:spcPct val="100000"/>
              </a:lnSpc>
              <a:spcBef>
                <a:spcPts val="120"/>
              </a:spcBef>
            </a:pPr>
            <a:r>
              <a:rPr sz="1871" spc="11">
                <a:latin typeface="Gill Sans MT" charset="0"/>
                <a:ea typeface="Gill Sans MT" charset="0"/>
                <a:cs typeface="Gill Sans MT" charset="0"/>
              </a:rPr>
              <a:t>BÄSTA </a:t>
            </a:r>
            <a:r>
              <a:rPr sz="1871" spc="40">
                <a:latin typeface="Gill Sans MT" charset="0"/>
                <a:ea typeface="Gill Sans MT" charset="0"/>
                <a:cs typeface="Gill Sans MT" charset="0"/>
              </a:rPr>
              <a:t>UTVECKLING </a:t>
            </a:r>
            <a:br>
              <a:rPr lang="sv-SE" sz="1871" spc="40">
                <a:latin typeface="Gill Sans MT" charset="0"/>
                <a:ea typeface="Gill Sans MT" charset="0"/>
                <a:cs typeface="Gill Sans MT" charset="0"/>
              </a:rPr>
            </a:br>
            <a:r>
              <a:rPr sz="1871" spc="25">
                <a:latin typeface="Gill Sans MT" charset="0"/>
                <a:ea typeface="Gill Sans MT" charset="0"/>
                <a:cs typeface="Gill Sans MT" charset="0"/>
              </a:rPr>
              <a:t>FÖR</a:t>
            </a:r>
            <a:r>
              <a:rPr sz="1871" spc="275">
                <a:latin typeface="Gill Sans MT" charset="0"/>
                <a:ea typeface="Gill Sans MT" charset="0"/>
                <a:cs typeface="Gill Sans MT" charset="0"/>
              </a:rPr>
              <a:t> </a:t>
            </a:r>
            <a:r>
              <a:rPr sz="1871" spc="51">
                <a:latin typeface="Gill Sans MT" charset="0"/>
                <a:ea typeface="Gill Sans MT" charset="0"/>
                <a:cs typeface="Gill Sans MT" charset="0"/>
              </a:rPr>
              <a:t>ALLA</a:t>
            </a:r>
            <a:endParaRPr sz="1871">
              <a:latin typeface="Gill Sans MT" charset="0"/>
              <a:ea typeface="Gill Sans MT" charset="0"/>
              <a:cs typeface="Gill Sans MT" charset="0"/>
            </a:endParaRPr>
          </a:p>
        </p:txBody>
      </p:sp>
      <p:sp>
        <p:nvSpPr>
          <p:cNvPr id="15" name="object 6">
            <a:extLst>
              <a:ext uri="{FF2B5EF4-FFF2-40B4-BE49-F238E27FC236}">
                <a16:creationId xmlns:a16="http://schemas.microsoft.com/office/drawing/2014/main" id="{14CDC5C9-D267-4A8D-AF23-93B096C9918C}"/>
              </a:ext>
            </a:extLst>
          </p:cNvPr>
          <p:cNvSpPr txBox="1"/>
          <p:nvPr userDrawn="1"/>
        </p:nvSpPr>
        <p:spPr>
          <a:xfrm>
            <a:off x="1071504" y="4763156"/>
            <a:ext cx="3137256" cy="879087"/>
          </a:xfrm>
          <a:prstGeom prst="rect">
            <a:avLst/>
          </a:prstGeom>
          <a:noFill/>
        </p:spPr>
        <p:txBody>
          <a:bodyPr vert="horz" wrap="square" lIns="0" tIns="15240" rIns="0" bIns="0" rtlCol="0">
            <a:spAutoFit/>
          </a:bodyPr>
          <a:lstStyle/>
          <a:p>
            <a:pPr marL="71753" algn="l" defTabSz="914377" rtl="0" eaLnBrk="1" latinLnBrk="0" hangingPunct="1">
              <a:lnSpc>
                <a:spcPct val="100000"/>
              </a:lnSpc>
              <a:spcBef>
                <a:spcPts val="120"/>
              </a:spcBef>
            </a:pPr>
            <a:r>
              <a:rPr sz="1871" kern="1200" spc="11">
                <a:solidFill>
                  <a:schemeClr val="tx1"/>
                </a:solidFill>
                <a:latin typeface="Gill Sans MT" charset="0"/>
                <a:ea typeface="Gill Sans MT" charset="0"/>
                <a:cs typeface="Gill Sans MT" charset="0"/>
              </a:rPr>
              <a:t>STARK OCH </a:t>
            </a:r>
            <a:br>
              <a:rPr lang="sv-SE" sz="1871" kern="1200" spc="11">
                <a:solidFill>
                  <a:schemeClr val="tx1"/>
                </a:solidFill>
                <a:latin typeface="Gill Sans MT" charset="0"/>
                <a:ea typeface="Gill Sans MT" charset="0"/>
                <a:cs typeface="Gill Sans MT" charset="0"/>
              </a:rPr>
            </a:br>
            <a:r>
              <a:rPr sz="1871" kern="1200" spc="11">
                <a:solidFill>
                  <a:schemeClr val="tx1"/>
                </a:solidFill>
                <a:latin typeface="Gill Sans MT" charset="0"/>
                <a:ea typeface="Gill Sans MT" charset="0"/>
                <a:cs typeface="Gill Sans MT" charset="0"/>
              </a:rPr>
              <a:t>BALANSERAD </a:t>
            </a:r>
            <a:br>
              <a:rPr lang="sv-SE" sz="1871" kern="1200" spc="11">
                <a:solidFill>
                  <a:schemeClr val="tx1"/>
                </a:solidFill>
                <a:latin typeface="Gill Sans MT" charset="0"/>
                <a:ea typeface="Gill Sans MT" charset="0"/>
                <a:cs typeface="Gill Sans MT" charset="0"/>
              </a:rPr>
            </a:br>
            <a:r>
              <a:rPr sz="1871" kern="1200" spc="11">
                <a:solidFill>
                  <a:schemeClr val="tx1"/>
                </a:solidFill>
                <a:latin typeface="Gill Sans MT" charset="0"/>
                <a:ea typeface="Gill Sans MT" charset="0"/>
                <a:cs typeface="Gill Sans MT" charset="0"/>
              </a:rPr>
              <a:t>TILLVÄXT</a:t>
            </a:r>
          </a:p>
        </p:txBody>
      </p:sp>
    </p:spTree>
    <p:extLst>
      <p:ext uri="{BB962C8B-B14F-4D97-AF65-F5344CB8AC3E}">
        <p14:creationId xmlns:p14="http://schemas.microsoft.com/office/powerpoint/2010/main" val="754187053"/>
      </p:ext>
    </p:extLst>
  </p:cSld>
  <p:clrMapOvr>
    <a:masterClrMapping/>
  </p:clrMapOvr>
  <p:transition spd="slow" advClick="0" advTm="700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 dig omkring">
    <p:spTree>
      <p:nvGrpSpPr>
        <p:cNvPr id="1" name=""/>
        <p:cNvGrpSpPr/>
        <p:nvPr/>
      </p:nvGrpSpPr>
      <p:grpSpPr>
        <a:xfrm>
          <a:off x="0" y="0"/>
          <a:ext cx="0" cy="0"/>
          <a:chOff x="0" y="0"/>
          <a:chExt cx="0" cy="0"/>
        </a:xfrm>
      </p:grpSpPr>
      <p:pic>
        <p:nvPicPr>
          <p:cNvPr id="6" name="Picture 5" descr="A person flying through the air while riding a bicycle&#10;&#10;Description generated with very high confidence">
            <a:extLst>
              <a:ext uri="{FF2B5EF4-FFF2-40B4-BE49-F238E27FC236}">
                <a16:creationId xmlns:a16="http://schemas.microsoft.com/office/drawing/2014/main" id="{BFDBE4D8-A949-47A9-9D20-DEBD74A3B3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28124" cy="6878320"/>
          </a:xfrm>
          <a:prstGeom prst="rect">
            <a:avLst/>
          </a:prstGeom>
        </p:spPr>
      </p:pic>
      <p:pic>
        <p:nvPicPr>
          <p:cNvPr id="12" name="Bildobjekt 6">
            <a:extLst>
              <a:ext uri="{FF2B5EF4-FFF2-40B4-BE49-F238E27FC236}">
                <a16:creationId xmlns:a16="http://schemas.microsoft.com/office/drawing/2014/main" id="{377AD5B3-8FBB-4EDF-B757-D0AAF0DC4F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
        <p:nvSpPr>
          <p:cNvPr id="15" name="object 4">
            <a:extLst>
              <a:ext uri="{FF2B5EF4-FFF2-40B4-BE49-F238E27FC236}">
                <a16:creationId xmlns:a16="http://schemas.microsoft.com/office/drawing/2014/main" id="{B2E70358-ADDD-406D-BC31-1F37E3364789}"/>
              </a:ext>
            </a:extLst>
          </p:cNvPr>
          <p:cNvSpPr txBox="1"/>
          <p:nvPr userDrawn="1"/>
        </p:nvSpPr>
        <p:spPr>
          <a:xfrm>
            <a:off x="4829813" y="564515"/>
            <a:ext cx="812799" cy="1412288"/>
          </a:xfrm>
          <a:prstGeom prst="rect">
            <a:avLst/>
          </a:prstGeom>
          <a:effectLst>
            <a:outerShdw blurRad="508000" dir="2700000" algn="tl" rotWithShape="0">
              <a:prstClr val="black">
                <a:alpha val="70000"/>
              </a:prstClr>
            </a:outerShdw>
          </a:effectLst>
        </p:spPr>
        <p:txBody>
          <a:bodyPr vert="horz" wrap="square" lIns="0" tIns="98213" rIns="0" bIns="0" rtlCol="0">
            <a:spAutoFit/>
          </a:bodyPr>
          <a:lstStyle/>
          <a:p>
            <a:r>
              <a:rPr lang="sv-SE" sz="8533" b="1">
                <a:solidFill>
                  <a:schemeClr val="bg1"/>
                </a:solidFill>
                <a:latin typeface="Gill Sans MT" charset="0"/>
                <a:ea typeface="Gill Sans MT" charset="0"/>
                <a:cs typeface="Gill Sans MT" charset="0"/>
              </a:rPr>
              <a:t>”</a:t>
            </a:r>
          </a:p>
        </p:txBody>
      </p:sp>
      <p:sp>
        <p:nvSpPr>
          <p:cNvPr id="17" name="Rectangle 16">
            <a:extLst>
              <a:ext uri="{FF2B5EF4-FFF2-40B4-BE49-F238E27FC236}">
                <a16:creationId xmlns:a16="http://schemas.microsoft.com/office/drawing/2014/main" id="{49BF2C75-6645-4B4F-BAA6-BA74549CB1C9}"/>
              </a:ext>
            </a:extLst>
          </p:cNvPr>
          <p:cNvSpPr/>
          <p:nvPr userDrawn="1"/>
        </p:nvSpPr>
        <p:spPr>
          <a:xfrm>
            <a:off x="5431664" y="810201"/>
            <a:ext cx="6312551" cy="2554545"/>
          </a:xfrm>
          <a:prstGeom prst="rect">
            <a:avLst/>
          </a:prstGeom>
        </p:spPr>
        <p:txBody>
          <a:bodyPr wrap="square">
            <a:spAutoFit/>
          </a:bodyPr>
          <a:lstStyle/>
          <a:p>
            <a:r>
              <a:rPr lang="sv-SE" sz="2400" b="1" kern="1200">
                <a:solidFill>
                  <a:schemeClr val="bg1"/>
                </a:solidFill>
                <a:effectLst>
                  <a:outerShdw blurRad="558800" dist="50800" dir="5400000" algn="ctr" rotWithShape="0">
                    <a:schemeClr val="tx1">
                      <a:alpha val="60000"/>
                    </a:schemeClr>
                  </a:outerShdw>
                </a:effectLst>
                <a:latin typeface="Gill Sans MT" charset="0"/>
              </a:rPr>
              <a:t>Se dig omkring! Det är fantastiskt vackert </a:t>
            </a:r>
            <a:br>
              <a:rPr lang="sv-SE" sz="2400" b="1" kern="1200">
                <a:solidFill>
                  <a:schemeClr val="bg1"/>
                </a:solidFill>
                <a:effectLst>
                  <a:outerShdw blurRad="558800" dist="50800" dir="5400000" algn="ctr" rotWithShape="0">
                    <a:schemeClr val="tx1">
                      <a:alpha val="60000"/>
                    </a:schemeClr>
                  </a:outerShdw>
                </a:effectLst>
                <a:latin typeface="Gill Sans MT" charset="0"/>
              </a:rPr>
            </a:br>
            <a:r>
              <a:rPr lang="sv-SE" sz="2400" b="1" kern="1200">
                <a:solidFill>
                  <a:schemeClr val="bg1"/>
                </a:solidFill>
                <a:effectLst>
                  <a:outerShdw blurRad="558800" dist="50800" dir="5400000" algn="ctr" rotWithShape="0">
                    <a:schemeClr val="tx1">
                      <a:alpha val="60000"/>
                    </a:schemeClr>
                  </a:outerShdw>
                </a:effectLst>
                <a:latin typeface="Gill Sans MT" charset="0"/>
              </a:rPr>
              <a:t>i Nacka. Hav, klippor, naturområden och dessutom nära centrala Stockholm. </a:t>
            </a:r>
            <a:br>
              <a:rPr lang="sv-SE" sz="2400" b="1" kern="1200">
                <a:solidFill>
                  <a:schemeClr val="bg1"/>
                </a:solidFill>
                <a:effectLst>
                  <a:outerShdw blurRad="558800" dist="50800" dir="5400000" algn="ctr" rotWithShape="0">
                    <a:schemeClr val="tx1">
                      <a:alpha val="60000"/>
                    </a:schemeClr>
                  </a:outerShdw>
                </a:effectLst>
                <a:latin typeface="Gill Sans MT" charset="0"/>
              </a:rPr>
            </a:br>
            <a:r>
              <a:rPr lang="sv-SE" sz="2400" b="1" kern="1200">
                <a:solidFill>
                  <a:schemeClr val="bg1"/>
                </a:solidFill>
                <a:effectLst>
                  <a:outerShdw blurRad="558800" dist="50800" dir="5400000" algn="ctr" rotWithShape="0">
                    <a:schemeClr val="tx1">
                      <a:alpha val="60000"/>
                    </a:schemeClr>
                  </a:outerShdw>
                </a:effectLst>
                <a:latin typeface="Gill Sans MT" charset="0"/>
              </a:rPr>
              <a:t>Nacka är en plats människor vill till och kommer de dit så ska jag se till att de har nånstans att bo och äta!</a:t>
            </a:r>
          </a:p>
          <a:p>
            <a:pPr algn="r"/>
            <a:r>
              <a:rPr lang="sv-SE" sz="1600" b="1" kern="1200">
                <a:solidFill>
                  <a:schemeClr val="bg1"/>
                </a:solidFill>
                <a:latin typeface="Gill Sans MT" charset="0"/>
              </a:rPr>
              <a:t>			PETTER STORDALEN</a:t>
            </a:r>
          </a:p>
        </p:txBody>
      </p:sp>
    </p:spTree>
    <p:extLst>
      <p:ext uri="{BB962C8B-B14F-4D97-AF65-F5344CB8AC3E}">
        <p14:creationId xmlns:p14="http://schemas.microsoft.com/office/powerpoint/2010/main" val="2052252176"/>
      </p:ext>
    </p:extLst>
  </p:cSld>
  <p:clrMapOvr>
    <a:masterClrMapping/>
  </p:clrMapOvr>
  <p:transition spd="slow" advClick="0" advTm="700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kattepenga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BEF17AC-4E95-4E97-A2D4-276DE689FE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F3AA6208-41D4-4C02-8562-2AF17DE5B8BA}"/>
              </a:ext>
            </a:extLst>
          </p:cNvPr>
          <p:cNvSpPr txBox="1"/>
          <p:nvPr userDrawn="1"/>
        </p:nvSpPr>
        <p:spPr>
          <a:xfrm>
            <a:off x="645296" y="1295400"/>
            <a:ext cx="5598400" cy="3259717"/>
          </a:xfrm>
          <a:prstGeom prst="rect">
            <a:avLst/>
          </a:prstGeom>
          <a:effectLst/>
        </p:spPr>
        <p:txBody>
          <a:bodyPr vert="horz" wrap="square" lIns="0" tIns="98213" rIns="0" bIns="0" rtlCol="0">
            <a:spAutoFit/>
          </a:bodyPr>
          <a:lstStyle/>
          <a:p>
            <a:pPr marL="16933" marR="56724">
              <a:lnSpc>
                <a:spcPts val="2400"/>
              </a:lnSpc>
              <a:spcBef>
                <a:spcPts val="773"/>
              </a:spcBef>
            </a:pPr>
            <a:r>
              <a:rPr lang="sv-SE" sz="1867" spc="-7">
                <a:solidFill>
                  <a:srgbClr val="FFFFFF"/>
                </a:solidFill>
                <a:latin typeface="Gill Sans MT" charset="0"/>
                <a:ea typeface="Gill Sans MT" charset="0"/>
                <a:cs typeface="Gill Sans MT" charset="0"/>
              </a:rPr>
              <a:t>Nacka erbjuder hög kvalitet och effektiv service till alla Nackabor. Rätt saker görs i rätt tid och på rätt sätt, så att kostnaderna blir låga. Kommunen har lägsta möjliga skatt och påverkbara avgifter. </a:t>
            </a:r>
          </a:p>
          <a:p>
            <a:pPr marL="16933" marR="56724">
              <a:lnSpc>
                <a:spcPts val="2400"/>
              </a:lnSpc>
              <a:spcBef>
                <a:spcPts val="773"/>
              </a:spcBef>
            </a:pPr>
            <a:r>
              <a:rPr lang="sv-SE" sz="1867" spc="-7">
                <a:solidFill>
                  <a:srgbClr val="FFFFFF"/>
                </a:solidFill>
                <a:latin typeface="Gill Sans MT" charset="0"/>
                <a:ea typeface="Gill Sans MT" charset="0"/>
                <a:cs typeface="Gill Sans MT" charset="0"/>
              </a:rPr>
              <a:t>Genom öppenhet, inflytande, dialog och stora möjligheter till egna val medverkar Nackaborna till att få maximalt värde för skattepengarna. Nackas ambition att vara bäst på att vara kommun bidrar till prioritering av vad en kommun ska göra och ständig utveckling </a:t>
            </a:r>
            <a:br>
              <a:rPr lang="sv-SE" sz="1867" spc="-7">
                <a:solidFill>
                  <a:srgbClr val="FFFFFF"/>
                </a:solidFill>
                <a:latin typeface="Gill Sans MT" charset="0"/>
                <a:ea typeface="Gill Sans MT" charset="0"/>
                <a:cs typeface="Gill Sans MT" charset="0"/>
              </a:rPr>
            </a:br>
            <a:r>
              <a:rPr lang="sv-SE" sz="1867" spc="-7">
                <a:solidFill>
                  <a:srgbClr val="FFFFFF"/>
                </a:solidFill>
                <a:latin typeface="Gill Sans MT" charset="0"/>
                <a:ea typeface="Gill Sans MT" charset="0"/>
                <a:cs typeface="Gill Sans MT" charset="0"/>
              </a:rPr>
              <a:t>på alla områden.</a:t>
            </a:r>
          </a:p>
        </p:txBody>
      </p:sp>
      <p:sp>
        <p:nvSpPr>
          <p:cNvPr id="8" name="object 5">
            <a:extLst>
              <a:ext uri="{FF2B5EF4-FFF2-40B4-BE49-F238E27FC236}">
                <a16:creationId xmlns:a16="http://schemas.microsoft.com/office/drawing/2014/main" id="{C105A76E-6B92-49E7-9535-61B5EA5D42B7}"/>
              </a:ext>
            </a:extLst>
          </p:cNvPr>
          <p:cNvSpPr txBox="1"/>
          <p:nvPr userDrawn="1"/>
        </p:nvSpPr>
        <p:spPr>
          <a:xfrm>
            <a:off x="576648" y="661439"/>
            <a:ext cx="62992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a:solidFill>
                  <a:srgbClr val="FFFFFF"/>
                </a:solidFill>
                <a:latin typeface="Gill Sans MT" charset="0"/>
                <a:ea typeface="Gill Sans MT" charset="0"/>
                <a:cs typeface="Gill Sans MT" charset="0"/>
              </a:rPr>
              <a:t>MAXIMALT VÄRDE FÖR SKATTEPENGARNA</a:t>
            </a:r>
          </a:p>
        </p:txBody>
      </p:sp>
      <p:pic>
        <p:nvPicPr>
          <p:cNvPr id="9" name="Bildobjekt 6">
            <a:extLst>
              <a:ext uri="{FF2B5EF4-FFF2-40B4-BE49-F238E27FC236}">
                <a16:creationId xmlns:a16="http://schemas.microsoft.com/office/drawing/2014/main" id="{678E2123-A9AA-478E-A507-A41967EAC3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696529011"/>
      </p:ext>
    </p:extLst>
  </p:cSld>
  <p:clrMapOvr>
    <a:masterClrMapping/>
  </p:clrMapOvr>
  <p:transition spd="slow" advClick="0" advTm="700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Utvecklin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30219A9F-8343-4E36-A3CB-1103DDFA3A27}"/>
              </a:ext>
            </a:extLst>
          </p:cNvPr>
          <p:cNvSpPr/>
          <p:nvPr userDrawn="1"/>
        </p:nvSpPr>
        <p:spPr>
          <a:xfrm>
            <a:off x="3105349" y="1394839"/>
            <a:ext cx="5868803" cy="503886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397"/>
          </a:p>
        </p:txBody>
      </p:sp>
      <p:sp>
        <p:nvSpPr>
          <p:cNvPr id="7" name="object 4">
            <a:extLst>
              <a:ext uri="{FF2B5EF4-FFF2-40B4-BE49-F238E27FC236}">
                <a16:creationId xmlns:a16="http://schemas.microsoft.com/office/drawing/2014/main" id="{D616F7D3-1EC3-4122-BABD-7B7F5A275B2D}"/>
              </a:ext>
            </a:extLst>
          </p:cNvPr>
          <p:cNvSpPr txBox="1">
            <a:spLocks/>
          </p:cNvSpPr>
          <p:nvPr userDrawn="1"/>
        </p:nvSpPr>
        <p:spPr>
          <a:xfrm>
            <a:off x="2" y="483549"/>
            <a:ext cx="12191999" cy="878873"/>
          </a:xfrm>
          <a:prstGeom prst="rect">
            <a:avLst/>
          </a:prstGeom>
          <a:effectLst/>
        </p:spPr>
        <p:txBody>
          <a:bodyPr vert="horz" wrap="square" lIns="0" tIns="16933" rIns="0" bIns="0" rtlCol="0">
            <a:spAutoFit/>
          </a:bodyPr>
          <a:lstStyle>
            <a:lvl1pPr>
              <a:defRPr>
                <a:latin typeface="+mj-lt"/>
                <a:ea typeface="+mj-ea"/>
                <a:cs typeface="+mj-cs"/>
              </a:defRPr>
            </a:lvl1pPr>
          </a:lstStyle>
          <a:p>
            <a:pPr algn="ctr"/>
            <a:r>
              <a:rPr lang="sv-SE" sz="5600">
                <a:latin typeface="Gill Sans MT" charset="0"/>
                <a:ea typeface="Gill Sans MT" charset="0"/>
                <a:cs typeface="Gill Sans MT" charset="0"/>
              </a:rPr>
              <a:t>ÖVERGRIPANDE </a:t>
            </a:r>
            <a:r>
              <a:rPr lang="sv-SE" sz="5600" b="1">
                <a:latin typeface="Gill Sans MT" charset="0"/>
                <a:ea typeface="Gill Sans MT" charset="0"/>
                <a:cs typeface="Gill Sans MT" charset="0"/>
              </a:rPr>
              <a:t>MÅL</a:t>
            </a:r>
          </a:p>
        </p:txBody>
      </p:sp>
      <p:sp>
        <p:nvSpPr>
          <p:cNvPr id="8" name="object 3">
            <a:extLst>
              <a:ext uri="{FF2B5EF4-FFF2-40B4-BE49-F238E27FC236}">
                <a16:creationId xmlns:a16="http://schemas.microsoft.com/office/drawing/2014/main" id="{E8E4FC80-18D7-4CDC-A887-91937847F2A4}"/>
              </a:ext>
            </a:extLst>
          </p:cNvPr>
          <p:cNvSpPr txBox="1"/>
          <p:nvPr userDrawn="1"/>
        </p:nvSpPr>
        <p:spPr>
          <a:xfrm>
            <a:off x="8639253" y="2387877"/>
            <a:ext cx="3552747" cy="595163"/>
          </a:xfrm>
          <a:prstGeom prst="rect">
            <a:avLst/>
          </a:prstGeom>
          <a:noFill/>
        </p:spPr>
        <p:txBody>
          <a:bodyPr vert="horz" wrap="square" lIns="0" tIns="20320" rIns="0" bIns="0" rtlCol="0">
            <a:spAutoFit/>
          </a:bodyPr>
          <a:lstStyle/>
          <a:p>
            <a:pPr marL="173558">
              <a:lnSpc>
                <a:spcPct val="100000"/>
              </a:lnSpc>
              <a:spcBef>
                <a:spcPts val="160"/>
              </a:spcBef>
            </a:pPr>
            <a:r>
              <a:rPr sz="1867" spc="73">
                <a:latin typeface="Gill Sans MT" charset="0"/>
                <a:ea typeface="Gill Sans MT" charset="0"/>
                <a:cs typeface="Gill Sans MT" charset="0"/>
              </a:rPr>
              <a:t>ATTRAKTIVA </a:t>
            </a:r>
            <a:r>
              <a:rPr sz="1867" spc="120">
                <a:latin typeface="Gill Sans MT" charset="0"/>
                <a:ea typeface="Gill Sans MT" charset="0"/>
                <a:cs typeface="Gill Sans MT" charset="0"/>
              </a:rPr>
              <a:t>LIVSMILJÖER </a:t>
            </a:r>
            <a:br>
              <a:rPr lang="sv-SE" sz="1867" spc="120">
                <a:latin typeface="Gill Sans MT" charset="0"/>
                <a:ea typeface="Gill Sans MT" charset="0"/>
                <a:cs typeface="Gill Sans MT" charset="0"/>
              </a:rPr>
            </a:br>
            <a:r>
              <a:rPr lang="sv-SE" sz="1867" spc="120">
                <a:latin typeface="Gill Sans MT" charset="0"/>
                <a:ea typeface="Gill Sans MT" charset="0"/>
                <a:cs typeface="Gill Sans MT" charset="0"/>
              </a:rPr>
              <a:t>   </a:t>
            </a:r>
            <a:r>
              <a:rPr sz="1867">
                <a:latin typeface="Gill Sans MT" charset="0"/>
                <a:ea typeface="Gill Sans MT" charset="0"/>
                <a:cs typeface="Gill Sans MT" charset="0"/>
              </a:rPr>
              <a:t>I </a:t>
            </a:r>
            <a:r>
              <a:rPr sz="1867" spc="100">
                <a:latin typeface="Gill Sans MT" charset="0"/>
                <a:ea typeface="Gill Sans MT" charset="0"/>
                <a:cs typeface="Gill Sans MT" charset="0"/>
              </a:rPr>
              <a:t>HELA</a:t>
            </a:r>
            <a:r>
              <a:rPr sz="1867" spc="-60">
                <a:latin typeface="Gill Sans MT" charset="0"/>
                <a:ea typeface="Gill Sans MT" charset="0"/>
                <a:cs typeface="Gill Sans MT" charset="0"/>
              </a:rPr>
              <a:t> </a:t>
            </a:r>
            <a:r>
              <a:rPr sz="1867" spc="113">
                <a:latin typeface="Gill Sans MT" charset="0"/>
                <a:ea typeface="Gill Sans MT" charset="0"/>
                <a:cs typeface="Gill Sans MT" charset="0"/>
              </a:rPr>
              <a:t>NACKA</a:t>
            </a:r>
            <a:endParaRPr sz="1867">
              <a:latin typeface="Gill Sans MT" charset="0"/>
              <a:ea typeface="Gill Sans MT" charset="0"/>
              <a:cs typeface="Gill Sans MT" charset="0"/>
            </a:endParaRPr>
          </a:p>
        </p:txBody>
      </p:sp>
      <p:sp>
        <p:nvSpPr>
          <p:cNvPr id="9" name="object 4">
            <a:extLst>
              <a:ext uri="{FF2B5EF4-FFF2-40B4-BE49-F238E27FC236}">
                <a16:creationId xmlns:a16="http://schemas.microsoft.com/office/drawing/2014/main" id="{99C4F513-BFDB-4E05-94B1-B180BFAED6DA}"/>
              </a:ext>
            </a:extLst>
          </p:cNvPr>
          <p:cNvSpPr txBox="1"/>
          <p:nvPr userDrawn="1"/>
        </p:nvSpPr>
        <p:spPr>
          <a:xfrm>
            <a:off x="8639253" y="4512749"/>
            <a:ext cx="3552747" cy="595163"/>
          </a:xfrm>
          <a:prstGeom prst="rect">
            <a:avLst/>
          </a:prstGeom>
          <a:noFill/>
        </p:spPr>
        <p:txBody>
          <a:bodyPr vert="horz" wrap="square" lIns="0" tIns="20320" rIns="0" bIns="0" rtlCol="0">
            <a:spAutoFit/>
          </a:bodyPr>
          <a:lstStyle/>
          <a:p>
            <a:pPr marL="95668">
              <a:lnSpc>
                <a:spcPct val="100000"/>
              </a:lnSpc>
              <a:spcBef>
                <a:spcPts val="160"/>
              </a:spcBef>
            </a:pPr>
            <a:r>
              <a:rPr sz="1867" spc="100">
                <a:latin typeface="Gill Sans MT" charset="0"/>
                <a:ea typeface="Gill Sans MT" charset="0"/>
                <a:cs typeface="Gill Sans MT" charset="0"/>
              </a:rPr>
              <a:t>MAXIMALT </a:t>
            </a:r>
            <a:r>
              <a:rPr sz="1867" spc="47">
                <a:latin typeface="Gill Sans MT" charset="0"/>
                <a:ea typeface="Gill Sans MT" charset="0"/>
                <a:cs typeface="Gill Sans MT" charset="0"/>
              </a:rPr>
              <a:t>VÄRDE </a:t>
            </a:r>
            <a:br>
              <a:rPr lang="sv-SE" sz="1867" spc="47">
                <a:latin typeface="Gill Sans MT" charset="0"/>
                <a:ea typeface="Gill Sans MT" charset="0"/>
                <a:cs typeface="Gill Sans MT" charset="0"/>
              </a:rPr>
            </a:br>
            <a:r>
              <a:rPr lang="sv-SE" sz="1867" spc="47">
                <a:latin typeface="Gill Sans MT" charset="0"/>
                <a:ea typeface="Gill Sans MT" charset="0"/>
                <a:cs typeface="Gill Sans MT" charset="0"/>
              </a:rPr>
              <a:t>  </a:t>
            </a:r>
            <a:r>
              <a:rPr sz="1867" spc="87">
                <a:latin typeface="Gill Sans MT" charset="0"/>
                <a:ea typeface="Gill Sans MT" charset="0"/>
                <a:cs typeface="Gill Sans MT" charset="0"/>
              </a:rPr>
              <a:t>FÖR</a:t>
            </a:r>
            <a:r>
              <a:rPr sz="1867" spc="167">
                <a:latin typeface="Gill Sans MT" charset="0"/>
                <a:ea typeface="Gill Sans MT" charset="0"/>
                <a:cs typeface="Gill Sans MT" charset="0"/>
              </a:rPr>
              <a:t> </a:t>
            </a:r>
            <a:r>
              <a:rPr sz="1867" spc="120">
                <a:latin typeface="Gill Sans MT" charset="0"/>
                <a:ea typeface="Gill Sans MT" charset="0"/>
                <a:cs typeface="Gill Sans MT" charset="0"/>
              </a:rPr>
              <a:t>SKATTEPENGARNA</a:t>
            </a:r>
            <a:endParaRPr sz="1867">
              <a:latin typeface="Gill Sans MT" charset="0"/>
              <a:ea typeface="Gill Sans MT" charset="0"/>
              <a:cs typeface="Gill Sans MT" charset="0"/>
            </a:endParaRPr>
          </a:p>
        </p:txBody>
      </p:sp>
      <p:sp>
        <p:nvSpPr>
          <p:cNvPr id="10" name="object 5">
            <a:extLst>
              <a:ext uri="{FF2B5EF4-FFF2-40B4-BE49-F238E27FC236}">
                <a16:creationId xmlns:a16="http://schemas.microsoft.com/office/drawing/2014/main" id="{5AA726CD-3D9E-40AD-A7E1-DD5F6C86ECFA}"/>
              </a:ext>
            </a:extLst>
          </p:cNvPr>
          <p:cNvSpPr txBox="1"/>
          <p:nvPr userDrawn="1"/>
        </p:nvSpPr>
        <p:spPr>
          <a:xfrm>
            <a:off x="1312637" y="1959450"/>
            <a:ext cx="3592001" cy="595163"/>
          </a:xfrm>
          <a:prstGeom prst="rect">
            <a:avLst/>
          </a:prstGeom>
          <a:noFill/>
        </p:spPr>
        <p:txBody>
          <a:bodyPr vert="horz" wrap="square" lIns="0" tIns="20320" rIns="0" bIns="0" rtlCol="0">
            <a:spAutoFit/>
          </a:bodyPr>
          <a:lstStyle/>
          <a:p>
            <a:pPr marL="95668">
              <a:lnSpc>
                <a:spcPct val="100000"/>
              </a:lnSpc>
              <a:spcBef>
                <a:spcPts val="160"/>
              </a:spcBef>
            </a:pPr>
            <a:r>
              <a:rPr sz="1867" spc="13">
                <a:latin typeface="Gill Sans MT" charset="0"/>
                <a:ea typeface="Gill Sans MT" charset="0"/>
                <a:cs typeface="Gill Sans MT" charset="0"/>
              </a:rPr>
              <a:t>BÄSTA </a:t>
            </a:r>
            <a:r>
              <a:rPr sz="1867" spc="53">
                <a:latin typeface="Gill Sans MT" charset="0"/>
                <a:ea typeface="Gill Sans MT" charset="0"/>
                <a:cs typeface="Gill Sans MT" charset="0"/>
              </a:rPr>
              <a:t>UTVECKLING </a:t>
            </a:r>
            <a:br>
              <a:rPr lang="sv-SE" sz="1867" spc="53">
                <a:latin typeface="Gill Sans MT" charset="0"/>
                <a:ea typeface="Gill Sans MT" charset="0"/>
                <a:cs typeface="Gill Sans MT" charset="0"/>
              </a:rPr>
            </a:br>
            <a:r>
              <a:rPr sz="1867" spc="33">
                <a:latin typeface="Gill Sans MT" charset="0"/>
                <a:ea typeface="Gill Sans MT" charset="0"/>
                <a:cs typeface="Gill Sans MT" charset="0"/>
              </a:rPr>
              <a:t>FÖR</a:t>
            </a:r>
            <a:r>
              <a:rPr sz="1867" spc="367">
                <a:latin typeface="Gill Sans MT" charset="0"/>
                <a:ea typeface="Gill Sans MT" charset="0"/>
                <a:cs typeface="Gill Sans MT" charset="0"/>
              </a:rPr>
              <a:t> </a:t>
            </a:r>
            <a:r>
              <a:rPr sz="1867" spc="67">
                <a:latin typeface="Gill Sans MT" charset="0"/>
                <a:ea typeface="Gill Sans MT" charset="0"/>
                <a:cs typeface="Gill Sans MT" charset="0"/>
              </a:rPr>
              <a:t>ALLA</a:t>
            </a:r>
            <a:endParaRPr sz="1867">
              <a:latin typeface="Gill Sans MT" charset="0"/>
              <a:ea typeface="Gill Sans MT" charset="0"/>
              <a:cs typeface="Gill Sans MT" charset="0"/>
            </a:endParaRPr>
          </a:p>
        </p:txBody>
      </p:sp>
      <p:sp>
        <p:nvSpPr>
          <p:cNvPr id="11" name="object 6">
            <a:extLst>
              <a:ext uri="{FF2B5EF4-FFF2-40B4-BE49-F238E27FC236}">
                <a16:creationId xmlns:a16="http://schemas.microsoft.com/office/drawing/2014/main" id="{BE12E054-D74C-4483-94A9-C54AA1DA3ECB}"/>
              </a:ext>
            </a:extLst>
          </p:cNvPr>
          <p:cNvSpPr txBox="1"/>
          <p:nvPr userDrawn="1"/>
        </p:nvSpPr>
        <p:spPr>
          <a:xfrm>
            <a:off x="1312635" y="4666636"/>
            <a:ext cx="4183008" cy="882486"/>
          </a:xfrm>
          <a:prstGeom prst="rect">
            <a:avLst/>
          </a:prstGeom>
          <a:noFill/>
        </p:spPr>
        <p:txBody>
          <a:bodyPr vert="horz" wrap="square" lIns="0" tIns="20320" rIns="0" bIns="0" rtlCol="0">
            <a:spAutoFit/>
          </a:bodyPr>
          <a:lstStyle/>
          <a:p>
            <a:pPr marL="95668">
              <a:lnSpc>
                <a:spcPct val="100000"/>
              </a:lnSpc>
              <a:spcBef>
                <a:spcPts val="160"/>
              </a:spcBef>
            </a:pPr>
            <a:r>
              <a:rPr sz="1867" spc="7">
                <a:latin typeface="Gill Sans MT" charset="0"/>
                <a:ea typeface="Gill Sans MT" charset="0"/>
                <a:cs typeface="Gill Sans MT" charset="0"/>
              </a:rPr>
              <a:t>STARK </a:t>
            </a:r>
            <a:r>
              <a:rPr sz="1867" spc="33">
                <a:latin typeface="Gill Sans MT" charset="0"/>
                <a:ea typeface="Gill Sans MT" charset="0"/>
                <a:cs typeface="Gill Sans MT" charset="0"/>
              </a:rPr>
              <a:t>OCH </a:t>
            </a:r>
            <a:br>
              <a:rPr lang="sv-SE" sz="1867" spc="33">
                <a:latin typeface="Gill Sans MT" charset="0"/>
                <a:ea typeface="Gill Sans MT" charset="0"/>
                <a:cs typeface="Gill Sans MT" charset="0"/>
              </a:rPr>
            </a:br>
            <a:r>
              <a:rPr sz="1867" spc="53">
                <a:latin typeface="Gill Sans MT" charset="0"/>
                <a:ea typeface="Gill Sans MT" charset="0"/>
                <a:cs typeface="Gill Sans MT" charset="0"/>
              </a:rPr>
              <a:t>BALANSERAD</a:t>
            </a:r>
            <a:r>
              <a:rPr sz="1867" spc="413">
                <a:latin typeface="Gill Sans MT" charset="0"/>
                <a:ea typeface="Gill Sans MT" charset="0"/>
                <a:cs typeface="Gill Sans MT" charset="0"/>
              </a:rPr>
              <a:t> </a:t>
            </a:r>
            <a:br>
              <a:rPr lang="sv-SE" sz="1867" spc="413">
                <a:latin typeface="Gill Sans MT" charset="0"/>
                <a:ea typeface="Gill Sans MT" charset="0"/>
                <a:cs typeface="Gill Sans MT" charset="0"/>
              </a:rPr>
            </a:br>
            <a:r>
              <a:rPr sz="1867" spc="0">
                <a:latin typeface="Gill Sans MT" charset="0"/>
                <a:ea typeface="Gill Sans MT" charset="0"/>
                <a:cs typeface="Gill Sans MT" charset="0"/>
              </a:rPr>
              <a:t>TILLVÄXT</a:t>
            </a:r>
            <a:endParaRPr sz="1867">
              <a:latin typeface="Gill Sans MT" charset="0"/>
              <a:ea typeface="Gill Sans MT" charset="0"/>
              <a:cs typeface="Gill Sans MT" charset="0"/>
            </a:endParaRPr>
          </a:p>
        </p:txBody>
      </p:sp>
      <p:pic>
        <p:nvPicPr>
          <p:cNvPr id="12" name="Bildobjekt 11">
            <a:extLst>
              <a:ext uri="{FF2B5EF4-FFF2-40B4-BE49-F238E27FC236}">
                <a16:creationId xmlns:a16="http://schemas.microsoft.com/office/drawing/2014/main" id="{007800B3-5AB7-4CFC-B1AB-53EBE5D550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object 5">
            <a:extLst>
              <a:ext uri="{FF2B5EF4-FFF2-40B4-BE49-F238E27FC236}">
                <a16:creationId xmlns:a16="http://schemas.microsoft.com/office/drawing/2014/main" id="{0AD8EDA2-4A3C-461C-B0F9-CE654E93DB17}"/>
              </a:ext>
            </a:extLst>
          </p:cNvPr>
          <p:cNvSpPr txBox="1"/>
          <p:nvPr userDrawn="1"/>
        </p:nvSpPr>
        <p:spPr>
          <a:xfrm>
            <a:off x="576648" y="661439"/>
            <a:ext cx="4785600" cy="307841"/>
          </a:xfrm>
          <a:prstGeom prst="rect">
            <a:avLst/>
          </a:prstGeom>
          <a:noFill/>
        </p:spPr>
        <p:txBody>
          <a:bodyPr vert="horz" wrap="square" lIns="0" tIns="20320" rIns="0" bIns="0" rtlCol="0">
            <a:spAutoFit/>
          </a:bodyPr>
          <a:lstStyle/>
          <a:p>
            <a:pPr marL="95668">
              <a:lnSpc>
                <a:spcPct val="100000"/>
              </a:lnSpc>
              <a:spcBef>
                <a:spcPts val="160"/>
              </a:spcBef>
            </a:pPr>
            <a:r>
              <a:rPr sz="1867" b="1" spc="13">
                <a:solidFill>
                  <a:srgbClr val="FFFFFF"/>
                </a:solidFill>
                <a:latin typeface="Gill Sans MT" charset="0"/>
                <a:ea typeface="Gill Sans MT" charset="0"/>
                <a:cs typeface="Gill Sans MT" charset="0"/>
              </a:rPr>
              <a:t>BÄSTA </a:t>
            </a:r>
            <a:r>
              <a:rPr sz="1867" b="1" spc="53">
                <a:solidFill>
                  <a:srgbClr val="FFFFFF"/>
                </a:solidFill>
                <a:latin typeface="Gill Sans MT" charset="0"/>
                <a:ea typeface="Gill Sans MT" charset="0"/>
                <a:cs typeface="Gill Sans MT" charset="0"/>
              </a:rPr>
              <a:t>UTVECKLING </a:t>
            </a:r>
            <a:r>
              <a:rPr sz="1867" b="1" spc="33">
                <a:solidFill>
                  <a:srgbClr val="FFFFFF"/>
                </a:solidFill>
                <a:latin typeface="Gill Sans MT" charset="0"/>
                <a:ea typeface="Gill Sans MT" charset="0"/>
                <a:cs typeface="Gill Sans MT" charset="0"/>
              </a:rPr>
              <a:t>FÖR</a:t>
            </a:r>
            <a:r>
              <a:rPr sz="1867" b="1" spc="367">
                <a:solidFill>
                  <a:srgbClr val="FFFFFF"/>
                </a:solidFill>
                <a:latin typeface="Gill Sans MT" charset="0"/>
                <a:ea typeface="Gill Sans MT" charset="0"/>
                <a:cs typeface="Gill Sans MT" charset="0"/>
              </a:rPr>
              <a:t> </a:t>
            </a:r>
            <a:r>
              <a:rPr sz="1867" b="1" spc="67">
                <a:solidFill>
                  <a:srgbClr val="FFFFFF"/>
                </a:solidFill>
                <a:latin typeface="Gill Sans MT" charset="0"/>
                <a:ea typeface="Gill Sans MT" charset="0"/>
                <a:cs typeface="Gill Sans MT" charset="0"/>
              </a:rPr>
              <a:t>ALLA</a:t>
            </a:r>
            <a:endParaRPr sz="1867" b="1">
              <a:latin typeface="Gill Sans MT" charset="0"/>
              <a:ea typeface="Gill Sans MT" charset="0"/>
              <a:cs typeface="Gill Sans MT" charset="0"/>
            </a:endParaRPr>
          </a:p>
        </p:txBody>
      </p:sp>
      <p:sp>
        <p:nvSpPr>
          <p:cNvPr id="14" name="object 4">
            <a:extLst>
              <a:ext uri="{FF2B5EF4-FFF2-40B4-BE49-F238E27FC236}">
                <a16:creationId xmlns:a16="http://schemas.microsoft.com/office/drawing/2014/main" id="{2B550ABF-8ED6-42DA-AFF2-8CE563EF7159}"/>
              </a:ext>
            </a:extLst>
          </p:cNvPr>
          <p:cNvSpPr txBox="1"/>
          <p:nvPr userDrawn="1"/>
        </p:nvSpPr>
        <p:spPr>
          <a:xfrm>
            <a:off x="645296" y="1295401"/>
            <a:ext cx="4379200" cy="3875270"/>
          </a:xfrm>
          <a:prstGeom prst="rect">
            <a:avLst/>
          </a:prstGeom>
          <a:effectLst/>
        </p:spPr>
        <p:txBody>
          <a:bodyPr vert="horz" wrap="square" lIns="0" tIns="98213" rIns="0" bIns="0" rtlCol="0">
            <a:spAutoFit/>
          </a:bodyPr>
          <a:lstStyle/>
          <a:p>
            <a:pPr marL="16933" marR="56724">
              <a:lnSpc>
                <a:spcPts val="2400"/>
              </a:lnSpc>
              <a:spcBef>
                <a:spcPts val="773"/>
              </a:spcBef>
            </a:pPr>
            <a:r>
              <a:rPr lang="sv-SE" sz="1867" spc="-7">
                <a:solidFill>
                  <a:schemeClr val="bg1"/>
                </a:solidFill>
                <a:latin typeface="Gill Sans MT" charset="0"/>
                <a:ea typeface="Gill Sans MT" charset="0"/>
                <a:cs typeface="Gill Sans MT" charset="0"/>
              </a:rPr>
              <a:t>Alla som bor och verkar i Nacka får bästa möjliga förutsättningar för sin utveckling och för att kunna förverkliga sina egna drömmar och idéer. Kommunen möter varje </a:t>
            </a:r>
            <a:r>
              <a:rPr lang="sv-SE" sz="1867" spc="-7" err="1">
                <a:solidFill>
                  <a:schemeClr val="bg1"/>
                </a:solidFill>
                <a:latin typeface="Gill Sans MT" charset="0"/>
                <a:ea typeface="Gill Sans MT" charset="0"/>
                <a:cs typeface="Gill Sans MT" charset="0"/>
              </a:rPr>
              <a:t>Nackabo</a:t>
            </a:r>
            <a:r>
              <a:rPr lang="sv-SE" sz="1867" spc="-7">
                <a:solidFill>
                  <a:schemeClr val="bg1"/>
                </a:solidFill>
                <a:latin typeface="Gill Sans MT" charset="0"/>
                <a:ea typeface="Gill Sans MT" charset="0"/>
                <a:cs typeface="Gill Sans MT" charset="0"/>
              </a:rPr>
              <a:t> och aktörs behov och ambition med flexibilitet, enkelhet, snabbhet och öppenhet. </a:t>
            </a:r>
          </a:p>
          <a:p>
            <a:pPr marL="16933" marR="56724">
              <a:lnSpc>
                <a:spcPts val="2400"/>
              </a:lnSpc>
              <a:spcBef>
                <a:spcPts val="773"/>
              </a:spcBef>
            </a:pPr>
            <a:r>
              <a:rPr lang="sv-SE" sz="1867" spc="-7">
                <a:solidFill>
                  <a:schemeClr val="bg1"/>
                </a:solidFill>
                <a:latin typeface="Gill Sans MT" charset="0"/>
                <a:ea typeface="Gill Sans MT" charset="0"/>
                <a:cs typeface="Gill Sans MT" charset="0"/>
              </a:rPr>
              <a:t>Stor valfrihet och inflytande på riktigt kännetecknar Nacka. Nyfikenhet, lärande och entreprenörskap präglar verksamheterna liksom lusten att vara kreativ, skapa och uppleva.  Alla verksamheter har hög kvalitet och bidrar till en god hälsa.</a:t>
            </a:r>
          </a:p>
        </p:txBody>
      </p:sp>
      <p:pic>
        <p:nvPicPr>
          <p:cNvPr id="15" name="Bildobjekt 6">
            <a:extLst>
              <a:ext uri="{FF2B5EF4-FFF2-40B4-BE49-F238E27FC236}">
                <a16:creationId xmlns:a16="http://schemas.microsoft.com/office/drawing/2014/main" id="{2AA9A47B-81C4-43B4-9726-025157515E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478777289"/>
      </p:ext>
    </p:extLst>
  </p:cSld>
  <p:clrMapOvr>
    <a:masterClrMapping/>
  </p:clrMapOvr>
  <p:transition spd="slow" advClick="0" advTm="700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ivsmiljö">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50292DD-D791-4BEA-AF7B-BEFA18821D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8C19355D-0C5E-4D10-8EE9-752DE54D19F3}"/>
              </a:ext>
            </a:extLst>
          </p:cNvPr>
          <p:cNvSpPr txBox="1"/>
          <p:nvPr userDrawn="1"/>
        </p:nvSpPr>
        <p:spPr>
          <a:xfrm>
            <a:off x="645296" y="1295401"/>
            <a:ext cx="5598400" cy="3567494"/>
          </a:xfrm>
          <a:prstGeom prst="rect">
            <a:avLst/>
          </a:prstGeom>
          <a:effectLst>
            <a:outerShdw blurRad="254000" dir="2700000" algn="tl" rotWithShape="0">
              <a:prstClr val="black">
                <a:alpha val="80000"/>
              </a:prstClr>
            </a:outerShdw>
          </a:effectLst>
        </p:spPr>
        <p:txBody>
          <a:bodyPr vert="horz" wrap="square" lIns="0" tIns="98213" rIns="0" bIns="0" rtlCol="0">
            <a:spAutoFit/>
          </a:bodyPr>
          <a:lstStyle/>
          <a:p>
            <a:pPr marL="16933" marR="56724">
              <a:lnSpc>
                <a:spcPts val="2400"/>
              </a:lnSpc>
              <a:spcBef>
                <a:spcPts val="773"/>
              </a:spcBef>
            </a:pPr>
            <a:r>
              <a:rPr lang="sv-SE" sz="1867" spc="-7">
                <a:solidFill>
                  <a:srgbClr val="FFFFFF"/>
                </a:solidFill>
                <a:latin typeface="Gill Sans MT" charset="0"/>
                <a:ea typeface="Gill Sans MT" charset="0"/>
                <a:cs typeface="Gill Sans MT" charset="0"/>
              </a:rPr>
              <a:t>Nacka är en välkomnande, tolerant och nyskapande plats att bo, besöka, och arbeta i. Här finns spännande miljöer och levande mötesplatser som är trygga och tillgängliga. Det unika i kommundelarna bevaras och utvecklas. Framkomligheten är god, bebyggelsen tät och varierad och naturen är nära i hela Nacka. Kultur- och idrottslivet är rikt och aktivt.</a:t>
            </a:r>
          </a:p>
          <a:p>
            <a:pPr marL="16933" marR="56724">
              <a:lnSpc>
                <a:spcPts val="2400"/>
              </a:lnSpc>
              <a:spcBef>
                <a:spcPts val="773"/>
              </a:spcBef>
            </a:pPr>
            <a:r>
              <a:rPr lang="sv-SE" sz="1867" spc="-7">
                <a:solidFill>
                  <a:srgbClr val="FFFFFF"/>
                </a:solidFill>
                <a:latin typeface="Gill Sans MT" charset="0"/>
                <a:ea typeface="Gill Sans MT" charset="0"/>
                <a:cs typeface="Gill Sans MT" charset="0"/>
              </a:rPr>
              <a:t>Rent vatten, frisk luft, ett rikt växt- och djurliv och en god bebyggd miljö kännetecknar Nackas miljöambitioner. Kommunen arbetar för en låg klimatpåverkan och en giftfri miljö.</a:t>
            </a:r>
          </a:p>
        </p:txBody>
      </p:sp>
      <p:sp>
        <p:nvSpPr>
          <p:cNvPr id="8" name="object 5">
            <a:extLst>
              <a:ext uri="{FF2B5EF4-FFF2-40B4-BE49-F238E27FC236}">
                <a16:creationId xmlns:a16="http://schemas.microsoft.com/office/drawing/2014/main" id="{CA9A7E63-BBE1-455F-BAAF-CFA7B7E3E4C9}"/>
              </a:ext>
            </a:extLst>
          </p:cNvPr>
          <p:cNvSpPr txBox="1"/>
          <p:nvPr userDrawn="1"/>
        </p:nvSpPr>
        <p:spPr>
          <a:xfrm>
            <a:off x="576648" y="661439"/>
            <a:ext cx="62992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a:solidFill>
                  <a:srgbClr val="FFFFFF"/>
                </a:solidFill>
                <a:latin typeface="Gill Sans MT" charset="0"/>
                <a:ea typeface="Gill Sans MT" charset="0"/>
                <a:cs typeface="Gill Sans MT" charset="0"/>
              </a:rPr>
              <a:t>ATTRAKTIVA LIVSMILJÖER I HELA NACKA</a:t>
            </a:r>
          </a:p>
        </p:txBody>
      </p:sp>
      <p:pic>
        <p:nvPicPr>
          <p:cNvPr id="9" name="Bildobjekt 6">
            <a:extLst>
              <a:ext uri="{FF2B5EF4-FFF2-40B4-BE49-F238E27FC236}">
                <a16:creationId xmlns:a16="http://schemas.microsoft.com/office/drawing/2014/main" id="{6CD6965F-53C9-4046-B38B-5428D6FBA7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47798856"/>
      </p:ext>
    </p:extLst>
  </p:cSld>
  <p:clrMapOvr>
    <a:masterClrMapping/>
  </p:clrMapOvr>
  <p:transition spd="slow" advClick="0" advTm="700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rk tillväx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446B0B4-E200-40E9-A646-233C85FAFD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5B0AB4A8-1A0B-43A0-A816-37FDE7E1DA8C}"/>
              </a:ext>
            </a:extLst>
          </p:cNvPr>
          <p:cNvSpPr txBox="1"/>
          <p:nvPr userDrawn="1"/>
        </p:nvSpPr>
        <p:spPr>
          <a:xfrm>
            <a:off x="645296" y="1295400"/>
            <a:ext cx="5598400" cy="2951941"/>
          </a:xfrm>
          <a:prstGeom prst="rect">
            <a:avLst/>
          </a:prstGeom>
          <a:effectLst>
            <a:outerShdw blurRad="254000" dir="2700000" algn="tl" rotWithShape="0">
              <a:prstClr val="black">
                <a:alpha val="80000"/>
              </a:prstClr>
            </a:outerShdw>
          </a:effectLst>
        </p:spPr>
        <p:txBody>
          <a:bodyPr vert="horz" wrap="square" lIns="0" tIns="98213" rIns="0" bIns="0" rtlCol="0">
            <a:spAutoFit/>
          </a:bodyPr>
          <a:lstStyle/>
          <a:p>
            <a:pPr marL="16933" marR="56724">
              <a:lnSpc>
                <a:spcPts val="2400"/>
              </a:lnSpc>
              <a:spcBef>
                <a:spcPts val="773"/>
              </a:spcBef>
            </a:pPr>
            <a:r>
              <a:rPr lang="sv-SE" sz="1867" spc="-7">
                <a:solidFill>
                  <a:srgbClr val="FFFFFF"/>
                </a:solidFill>
                <a:latin typeface="Gill Sans MT" charset="0"/>
                <a:ea typeface="Gill Sans MT" charset="0"/>
                <a:cs typeface="Gill Sans MT" charset="0"/>
              </a:rPr>
              <a:t>Nacka växer för fler. Fram till 2030 ska minst 20 000 nya bostäder byggas och 15 000 nya arbetsplatser skapas. Nacka ska ha ett företagsklimat i toppklass. Tillväxten sker med ekologisk, social och ekonomisk hållbarhet på kort och lång sikt. </a:t>
            </a:r>
          </a:p>
          <a:p>
            <a:pPr marL="16933" marR="56724">
              <a:lnSpc>
                <a:spcPts val="2400"/>
              </a:lnSpc>
              <a:spcBef>
                <a:spcPts val="773"/>
              </a:spcBef>
            </a:pPr>
            <a:r>
              <a:rPr lang="sv-SE" sz="1867" spc="-7">
                <a:solidFill>
                  <a:srgbClr val="FFFFFF"/>
                </a:solidFill>
                <a:latin typeface="Gill Sans MT" charset="0"/>
                <a:ea typeface="Gill Sans MT" charset="0"/>
                <a:cs typeface="Gill Sans MT" charset="0"/>
              </a:rPr>
              <a:t>Nacka utvecklas i nära samspel med Nackabor, civilsamhälle och näringsliv genom att tänka nytt, långsiktigt och innovativt. Genom tillväxten bidrar Nacka aktivt till utvecklingen i Stockholmsregionen.</a:t>
            </a:r>
          </a:p>
        </p:txBody>
      </p:sp>
      <p:sp>
        <p:nvSpPr>
          <p:cNvPr id="8" name="object 5">
            <a:extLst>
              <a:ext uri="{FF2B5EF4-FFF2-40B4-BE49-F238E27FC236}">
                <a16:creationId xmlns:a16="http://schemas.microsoft.com/office/drawing/2014/main" id="{BB4F2617-C7BE-44B5-872A-C911989429C9}"/>
              </a:ext>
            </a:extLst>
          </p:cNvPr>
          <p:cNvSpPr txBox="1"/>
          <p:nvPr userDrawn="1"/>
        </p:nvSpPr>
        <p:spPr>
          <a:xfrm>
            <a:off x="576648" y="661439"/>
            <a:ext cx="62992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a:solidFill>
                  <a:srgbClr val="FFFFFF"/>
                </a:solidFill>
                <a:latin typeface="Gill Sans MT" charset="0"/>
                <a:ea typeface="Gill Sans MT" charset="0"/>
                <a:cs typeface="Gill Sans MT" charset="0"/>
              </a:rPr>
              <a:t>STARK OCH BALANSERAD TILLVÄXT</a:t>
            </a:r>
          </a:p>
        </p:txBody>
      </p:sp>
      <p:pic>
        <p:nvPicPr>
          <p:cNvPr id="9" name="Bildobjekt 6">
            <a:extLst>
              <a:ext uri="{FF2B5EF4-FFF2-40B4-BE49-F238E27FC236}">
                <a16:creationId xmlns:a16="http://schemas.microsoft.com/office/drawing/2014/main" id="{D773A855-E007-407C-97C1-1D878D3B2D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185494705"/>
      </p:ext>
    </p:extLst>
  </p:cSld>
  <p:clrMapOvr>
    <a:masterClrMapping/>
  </p:clrMapOvr>
  <p:transition spd="slow" advClick="0" advTm="700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yra Styrprincipe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0C05CF34-F553-47B3-9535-94189FBB74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6400" y="685800"/>
            <a:ext cx="10972800" cy="6172200"/>
          </a:xfrm>
          <a:prstGeom prst="rect">
            <a:avLst/>
          </a:prstGeom>
        </p:spPr>
      </p:pic>
      <p:sp>
        <p:nvSpPr>
          <p:cNvPr id="7" name="object 4">
            <a:extLst>
              <a:ext uri="{FF2B5EF4-FFF2-40B4-BE49-F238E27FC236}">
                <a16:creationId xmlns:a16="http://schemas.microsoft.com/office/drawing/2014/main" id="{FAAA35DF-4895-4D4D-B79F-A45171014A88}"/>
              </a:ext>
            </a:extLst>
          </p:cNvPr>
          <p:cNvSpPr txBox="1">
            <a:spLocks/>
          </p:cNvSpPr>
          <p:nvPr userDrawn="1"/>
        </p:nvSpPr>
        <p:spPr>
          <a:xfrm>
            <a:off x="2" y="509927"/>
            <a:ext cx="12191999" cy="878873"/>
          </a:xfrm>
          <a:prstGeom prst="rect">
            <a:avLst/>
          </a:prstGeom>
          <a:effectLst/>
        </p:spPr>
        <p:txBody>
          <a:bodyPr vert="horz" wrap="square" lIns="0" tIns="16933" rIns="0" bIns="0" rtlCol="0">
            <a:spAutoFit/>
          </a:bodyPr>
          <a:lstStyle>
            <a:lvl1pPr>
              <a:defRPr>
                <a:latin typeface="+mj-lt"/>
                <a:ea typeface="+mj-ea"/>
                <a:cs typeface="+mj-cs"/>
              </a:defRPr>
            </a:lvl1pPr>
          </a:lstStyle>
          <a:p>
            <a:pPr algn="ctr"/>
            <a:r>
              <a:rPr lang="sv-SE" sz="5600">
                <a:latin typeface="Gill Sans MT" charset="0"/>
                <a:ea typeface="Gill Sans MT" charset="0"/>
                <a:cs typeface="Gill Sans MT" charset="0"/>
              </a:rPr>
              <a:t>FYRA</a:t>
            </a:r>
            <a:r>
              <a:rPr lang="sv-SE" sz="5600" b="1">
                <a:latin typeface="Gill Sans MT" charset="0"/>
                <a:ea typeface="Gill Sans MT" charset="0"/>
                <a:cs typeface="Gill Sans MT" charset="0"/>
              </a:rPr>
              <a:t> STYRPRINCIPER </a:t>
            </a:r>
          </a:p>
        </p:txBody>
      </p:sp>
      <p:sp>
        <p:nvSpPr>
          <p:cNvPr id="8" name="object 3">
            <a:extLst>
              <a:ext uri="{FF2B5EF4-FFF2-40B4-BE49-F238E27FC236}">
                <a16:creationId xmlns:a16="http://schemas.microsoft.com/office/drawing/2014/main" id="{264CC02A-A946-4C02-877D-CC4FD5728C9A}"/>
              </a:ext>
            </a:extLst>
          </p:cNvPr>
          <p:cNvSpPr txBox="1"/>
          <p:nvPr userDrawn="1"/>
        </p:nvSpPr>
        <p:spPr>
          <a:xfrm>
            <a:off x="8771908" y="2413000"/>
            <a:ext cx="6671293" cy="882486"/>
          </a:xfrm>
          <a:prstGeom prst="rect">
            <a:avLst/>
          </a:prstGeom>
          <a:noFill/>
        </p:spPr>
        <p:txBody>
          <a:bodyPr vert="horz" wrap="square" lIns="0" tIns="20320" rIns="0" bIns="0" rtlCol="0">
            <a:spAutoFit/>
          </a:bodyPr>
          <a:lstStyle/>
          <a:p>
            <a:pPr marL="95668">
              <a:lnSpc>
                <a:spcPct val="100000"/>
              </a:lnSpc>
              <a:spcBef>
                <a:spcPts val="160"/>
              </a:spcBef>
            </a:pPr>
            <a:r>
              <a:rPr sz="1867" spc="87">
                <a:latin typeface="Gill Sans MT" charset="0"/>
                <a:ea typeface="Gill Sans MT" charset="0"/>
                <a:cs typeface="Gill Sans MT" charset="0"/>
              </a:rPr>
              <a:t>KONKURRENS </a:t>
            </a:r>
            <a:br>
              <a:rPr lang="sv-SE" sz="1867" spc="87">
                <a:latin typeface="Gill Sans MT" charset="0"/>
                <a:ea typeface="Gill Sans MT" charset="0"/>
                <a:cs typeface="Gill Sans MT" charset="0"/>
              </a:rPr>
            </a:br>
            <a:r>
              <a:rPr lang="sv-SE" sz="1867" spc="87">
                <a:latin typeface="Gill Sans MT" charset="0"/>
                <a:ea typeface="Gill Sans MT" charset="0"/>
                <a:cs typeface="Gill Sans MT" charset="0"/>
              </a:rPr>
              <a:t>  </a:t>
            </a:r>
            <a:r>
              <a:rPr sz="1867" spc="100">
                <a:latin typeface="Gill Sans MT" charset="0"/>
                <a:ea typeface="Gill Sans MT" charset="0"/>
                <a:cs typeface="Gill Sans MT" charset="0"/>
              </a:rPr>
              <a:t>GENOM </a:t>
            </a:r>
            <a:r>
              <a:rPr sz="1867" spc="67">
                <a:latin typeface="Gill Sans MT" charset="0"/>
                <a:ea typeface="Gill Sans MT" charset="0"/>
                <a:cs typeface="Gill Sans MT" charset="0"/>
              </a:rPr>
              <a:t>KUNDVAL </a:t>
            </a:r>
            <a:br>
              <a:rPr lang="sv-SE" sz="1867" spc="67">
                <a:latin typeface="Gill Sans MT" charset="0"/>
                <a:ea typeface="Gill Sans MT" charset="0"/>
                <a:cs typeface="Gill Sans MT" charset="0"/>
              </a:rPr>
            </a:br>
            <a:r>
              <a:rPr lang="sv-SE" sz="1867" spc="67">
                <a:latin typeface="Gill Sans MT" charset="0"/>
                <a:ea typeface="Gill Sans MT" charset="0"/>
                <a:cs typeface="Gill Sans MT" charset="0"/>
              </a:rPr>
              <a:t>   </a:t>
            </a:r>
            <a:r>
              <a:rPr sz="1867" spc="100">
                <a:latin typeface="Gill Sans MT" charset="0"/>
                <a:ea typeface="Gill Sans MT" charset="0"/>
                <a:cs typeface="Gill Sans MT" charset="0"/>
              </a:rPr>
              <a:t>ELLER</a:t>
            </a:r>
            <a:r>
              <a:rPr sz="1867" spc="-127">
                <a:latin typeface="Gill Sans MT" charset="0"/>
                <a:ea typeface="Gill Sans MT" charset="0"/>
                <a:cs typeface="Gill Sans MT" charset="0"/>
              </a:rPr>
              <a:t> </a:t>
            </a:r>
            <a:r>
              <a:rPr sz="1867" spc="133">
                <a:latin typeface="Gill Sans MT" charset="0"/>
                <a:ea typeface="Gill Sans MT" charset="0"/>
                <a:cs typeface="Gill Sans MT" charset="0"/>
              </a:rPr>
              <a:t>UPPHANDLING</a:t>
            </a:r>
            <a:endParaRPr sz="1867">
              <a:latin typeface="Gill Sans MT" charset="0"/>
              <a:ea typeface="Gill Sans MT" charset="0"/>
              <a:cs typeface="Gill Sans MT" charset="0"/>
            </a:endParaRPr>
          </a:p>
        </p:txBody>
      </p:sp>
      <p:sp>
        <p:nvSpPr>
          <p:cNvPr id="9" name="object 4">
            <a:extLst>
              <a:ext uri="{FF2B5EF4-FFF2-40B4-BE49-F238E27FC236}">
                <a16:creationId xmlns:a16="http://schemas.microsoft.com/office/drawing/2014/main" id="{F6B3A47A-396E-48F5-8422-BC10C5B68FFD}"/>
              </a:ext>
            </a:extLst>
          </p:cNvPr>
          <p:cNvSpPr txBox="1"/>
          <p:nvPr userDrawn="1"/>
        </p:nvSpPr>
        <p:spPr>
          <a:xfrm>
            <a:off x="8940800" y="4815086"/>
            <a:ext cx="5148869" cy="595163"/>
          </a:xfrm>
          <a:prstGeom prst="rect">
            <a:avLst/>
          </a:prstGeom>
          <a:noFill/>
        </p:spPr>
        <p:txBody>
          <a:bodyPr vert="horz" wrap="square" lIns="0" tIns="20320" rIns="0" bIns="0" rtlCol="0">
            <a:spAutoFit/>
          </a:bodyPr>
          <a:lstStyle/>
          <a:p>
            <a:pPr marL="95668">
              <a:lnSpc>
                <a:spcPct val="100000"/>
              </a:lnSpc>
              <a:spcBef>
                <a:spcPts val="160"/>
              </a:spcBef>
            </a:pPr>
            <a:r>
              <a:rPr sz="1867" spc="100">
                <a:latin typeface="Gill Sans MT" charset="0"/>
                <a:ea typeface="Gill Sans MT" charset="0"/>
                <a:cs typeface="Gill Sans MT" charset="0"/>
              </a:rPr>
              <a:t>DELEGERAT </a:t>
            </a:r>
            <a:r>
              <a:rPr sz="1867" spc="87">
                <a:latin typeface="Gill Sans MT" charset="0"/>
                <a:ea typeface="Gill Sans MT" charset="0"/>
                <a:cs typeface="Gill Sans MT" charset="0"/>
              </a:rPr>
              <a:t>ANSVAR </a:t>
            </a:r>
            <a:br>
              <a:rPr lang="sv-SE" sz="1867" spc="87">
                <a:latin typeface="Gill Sans MT" charset="0"/>
                <a:ea typeface="Gill Sans MT" charset="0"/>
                <a:cs typeface="Gill Sans MT" charset="0"/>
              </a:rPr>
            </a:br>
            <a:r>
              <a:rPr sz="1867" spc="87">
                <a:latin typeface="Gill Sans MT" charset="0"/>
                <a:ea typeface="Gill Sans MT" charset="0"/>
                <a:cs typeface="Gill Sans MT" charset="0"/>
              </a:rPr>
              <a:t>OCH</a:t>
            </a:r>
            <a:r>
              <a:rPr sz="1867" spc="120">
                <a:latin typeface="Gill Sans MT" charset="0"/>
                <a:ea typeface="Gill Sans MT" charset="0"/>
                <a:cs typeface="Gill Sans MT" charset="0"/>
              </a:rPr>
              <a:t> </a:t>
            </a:r>
            <a:r>
              <a:rPr sz="1867" spc="133">
                <a:latin typeface="Gill Sans MT" charset="0"/>
                <a:ea typeface="Gill Sans MT" charset="0"/>
                <a:cs typeface="Gill Sans MT" charset="0"/>
              </a:rPr>
              <a:t>BEFOGENHETER</a:t>
            </a:r>
            <a:endParaRPr sz="1867">
              <a:latin typeface="Gill Sans MT" charset="0"/>
              <a:ea typeface="Gill Sans MT" charset="0"/>
              <a:cs typeface="Gill Sans MT" charset="0"/>
            </a:endParaRPr>
          </a:p>
        </p:txBody>
      </p:sp>
      <p:sp>
        <p:nvSpPr>
          <p:cNvPr id="10" name="object 5">
            <a:extLst>
              <a:ext uri="{FF2B5EF4-FFF2-40B4-BE49-F238E27FC236}">
                <a16:creationId xmlns:a16="http://schemas.microsoft.com/office/drawing/2014/main" id="{0E83421C-77C9-4EB0-BBA3-BA79D61075AE}"/>
              </a:ext>
            </a:extLst>
          </p:cNvPr>
          <p:cNvSpPr txBox="1"/>
          <p:nvPr userDrawn="1"/>
        </p:nvSpPr>
        <p:spPr>
          <a:xfrm>
            <a:off x="577244" y="2275624"/>
            <a:ext cx="6087195" cy="908134"/>
          </a:xfrm>
          <a:prstGeom prst="rect">
            <a:avLst/>
          </a:prstGeom>
          <a:noFill/>
        </p:spPr>
        <p:txBody>
          <a:bodyPr vert="horz" wrap="square" lIns="0" tIns="20320" rIns="0" bIns="0" rtlCol="0">
            <a:spAutoFit/>
          </a:bodyPr>
          <a:lstStyle/>
          <a:p>
            <a:pPr marL="95668">
              <a:lnSpc>
                <a:spcPct val="100000"/>
              </a:lnSpc>
              <a:spcBef>
                <a:spcPts val="160"/>
              </a:spcBef>
            </a:pPr>
            <a:r>
              <a:rPr sz="1867" spc="53">
                <a:latin typeface="Gill Sans MT" charset="0"/>
                <a:ea typeface="Gill Sans MT" charset="0"/>
                <a:cs typeface="Gill Sans MT" charset="0"/>
              </a:rPr>
              <a:t>SÄRSKILJANDE </a:t>
            </a:r>
            <a:r>
              <a:rPr sz="1867" spc="-40">
                <a:latin typeface="Gill Sans MT" charset="0"/>
                <a:ea typeface="Gill Sans MT" charset="0"/>
                <a:cs typeface="Gill Sans MT" charset="0"/>
              </a:rPr>
              <a:t>AV </a:t>
            </a:r>
            <a:br>
              <a:rPr lang="sv-SE" sz="1867" spc="-40">
                <a:latin typeface="Gill Sans MT" charset="0"/>
                <a:ea typeface="Gill Sans MT" charset="0"/>
                <a:cs typeface="Gill Sans MT" charset="0"/>
              </a:rPr>
            </a:br>
            <a:r>
              <a:rPr sz="1867" spc="53">
                <a:latin typeface="Gill Sans MT" charset="0"/>
                <a:ea typeface="Gill Sans MT" charset="0"/>
                <a:cs typeface="Gill Sans MT" charset="0"/>
              </a:rPr>
              <a:t>FINANSIERING </a:t>
            </a:r>
            <a:r>
              <a:rPr sz="1867" spc="33">
                <a:latin typeface="Gill Sans MT" charset="0"/>
                <a:ea typeface="Gill Sans MT" charset="0"/>
                <a:cs typeface="Gill Sans MT" charset="0"/>
              </a:rPr>
              <a:t>OCH</a:t>
            </a:r>
            <a:r>
              <a:rPr sz="1867" spc="120">
                <a:latin typeface="Gill Sans MT" charset="0"/>
                <a:ea typeface="Gill Sans MT" charset="0"/>
                <a:cs typeface="Gill Sans MT" charset="0"/>
              </a:rPr>
              <a:t> </a:t>
            </a:r>
            <a:endParaRPr lang="sv-SE" sz="1867" spc="120">
              <a:latin typeface="Gill Sans MT" charset="0"/>
              <a:ea typeface="Gill Sans MT" charset="0"/>
              <a:cs typeface="Gill Sans MT" charset="0"/>
            </a:endParaRPr>
          </a:p>
          <a:p>
            <a:pPr marL="95668">
              <a:lnSpc>
                <a:spcPct val="100000"/>
              </a:lnSpc>
              <a:spcBef>
                <a:spcPts val="160"/>
              </a:spcBef>
            </a:pPr>
            <a:r>
              <a:rPr sz="1867" spc="40">
                <a:latin typeface="Gill Sans MT" charset="0"/>
                <a:ea typeface="Gill Sans MT" charset="0"/>
                <a:cs typeface="Gill Sans MT" charset="0"/>
              </a:rPr>
              <a:t>PRODUKTION</a:t>
            </a:r>
            <a:endParaRPr sz="1867">
              <a:latin typeface="Gill Sans MT" charset="0"/>
              <a:ea typeface="Gill Sans MT" charset="0"/>
              <a:cs typeface="Gill Sans MT" charset="0"/>
            </a:endParaRPr>
          </a:p>
        </p:txBody>
      </p:sp>
      <p:sp>
        <p:nvSpPr>
          <p:cNvPr id="11" name="object 6">
            <a:extLst>
              <a:ext uri="{FF2B5EF4-FFF2-40B4-BE49-F238E27FC236}">
                <a16:creationId xmlns:a16="http://schemas.microsoft.com/office/drawing/2014/main" id="{B40BFF84-AC54-483D-BB5A-255F4E9305F1}"/>
              </a:ext>
            </a:extLst>
          </p:cNvPr>
          <p:cNvSpPr txBox="1"/>
          <p:nvPr userDrawn="1"/>
        </p:nvSpPr>
        <p:spPr>
          <a:xfrm>
            <a:off x="1117602" y="4600726"/>
            <a:ext cx="3398148" cy="595163"/>
          </a:xfrm>
          <a:prstGeom prst="rect">
            <a:avLst/>
          </a:prstGeom>
          <a:noFill/>
        </p:spPr>
        <p:txBody>
          <a:bodyPr vert="horz" wrap="square" lIns="0" tIns="20320" rIns="0" bIns="0" rtlCol="0">
            <a:spAutoFit/>
          </a:bodyPr>
          <a:lstStyle/>
          <a:p>
            <a:pPr marL="138846">
              <a:lnSpc>
                <a:spcPct val="100000"/>
              </a:lnSpc>
              <a:spcBef>
                <a:spcPts val="160"/>
              </a:spcBef>
            </a:pPr>
            <a:r>
              <a:rPr sz="1867" spc="47">
                <a:latin typeface="Gill Sans MT" charset="0"/>
                <a:ea typeface="Gill Sans MT" charset="0"/>
                <a:cs typeface="Gill Sans MT" charset="0"/>
              </a:rPr>
              <a:t>KONKURRENS</a:t>
            </a:r>
            <a:r>
              <a:rPr lang="sv-SE" sz="1867" spc="47">
                <a:latin typeface="Gill Sans MT" charset="0"/>
                <a:ea typeface="Gill Sans MT" charset="0"/>
                <a:cs typeface="Gill Sans MT" charset="0"/>
              </a:rPr>
              <a:t>-</a:t>
            </a:r>
            <a:br>
              <a:rPr lang="sv-SE" sz="1867" spc="47">
                <a:latin typeface="Gill Sans MT" charset="0"/>
                <a:ea typeface="Gill Sans MT" charset="0"/>
                <a:cs typeface="Gill Sans MT" charset="0"/>
              </a:rPr>
            </a:br>
            <a:r>
              <a:rPr sz="1867" spc="47">
                <a:latin typeface="Gill Sans MT" charset="0"/>
                <a:ea typeface="Gill Sans MT" charset="0"/>
                <a:cs typeface="Gill Sans MT" charset="0"/>
              </a:rPr>
              <a:t>NEUTRALITET</a:t>
            </a:r>
            <a:endParaRPr sz="1867">
              <a:latin typeface="Gill Sans MT" charset="0"/>
              <a:ea typeface="Gill Sans MT" charset="0"/>
              <a:cs typeface="Gill Sans MT" charset="0"/>
            </a:endParaRPr>
          </a:p>
        </p:txBody>
      </p:sp>
      <p:pic>
        <p:nvPicPr>
          <p:cNvPr id="12" name="Bildobjekt 11">
            <a:extLst>
              <a:ext uri="{FF2B5EF4-FFF2-40B4-BE49-F238E27FC236}">
                <a16:creationId xmlns:a16="http://schemas.microsoft.com/office/drawing/2014/main" id="{B45B0791-9A30-4797-9B93-EE270003BA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69275375"/>
      </p:ext>
    </p:extLst>
  </p:cSld>
  <p:clrMapOvr>
    <a:masterClrMapping/>
  </p:clrMapOvr>
  <p:transition spd="slow" advClick="0" advTm="700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e produktionsdela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9EE3B9F-74AA-4EB0-ADAF-30B96DA594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398C1502-8E52-4C76-B63D-2DEC719DEC2C}"/>
              </a:ext>
            </a:extLst>
          </p:cNvPr>
          <p:cNvSpPr txBox="1"/>
          <p:nvPr userDrawn="1"/>
        </p:nvSpPr>
        <p:spPr>
          <a:xfrm>
            <a:off x="645296" y="1295400"/>
            <a:ext cx="4684086" cy="3464902"/>
          </a:xfrm>
          <a:prstGeom prst="rect">
            <a:avLst/>
          </a:prstGeom>
          <a:effectLst/>
        </p:spPr>
        <p:txBody>
          <a:bodyPr vert="horz" wrap="square" lIns="0" tIns="98213" rIns="0" bIns="0" rtlCol="0">
            <a:spAutoFit/>
          </a:bodyPr>
          <a:lstStyle/>
          <a:p>
            <a:pPr marL="16933" marR="56724">
              <a:lnSpc>
                <a:spcPts val="2400"/>
              </a:lnSpc>
              <a:spcBef>
                <a:spcPts val="773"/>
              </a:spcBef>
            </a:pPr>
            <a:r>
              <a:rPr lang="sv-SE" sz="1867" spc="-7">
                <a:solidFill>
                  <a:srgbClr val="FFFFFF"/>
                </a:solidFill>
                <a:latin typeface="Gill Sans MT" charset="0"/>
                <a:ea typeface="Gill Sans MT" charset="0"/>
                <a:cs typeface="Gill Sans MT" charset="0"/>
              </a:rPr>
              <a:t>Nacka kommuns organisation består av tre delar. Finansieringsansvaret för verksamheterna ligger hos den politiska delen, det vill säga kommunfullmäktige och nämnder. Här sätter </a:t>
            </a:r>
            <a:br>
              <a:rPr lang="sv-SE" sz="1867" spc="-7">
                <a:solidFill>
                  <a:srgbClr val="FFFFFF"/>
                </a:solidFill>
                <a:latin typeface="Gill Sans MT" charset="0"/>
                <a:ea typeface="Gill Sans MT" charset="0"/>
                <a:cs typeface="Gill Sans MT" charset="0"/>
              </a:rPr>
            </a:br>
            <a:r>
              <a:rPr lang="sv-SE" sz="1867" spc="-7">
                <a:solidFill>
                  <a:srgbClr val="FFFFFF"/>
                </a:solidFill>
                <a:latin typeface="Gill Sans MT" charset="0"/>
                <a:ea typeface="Gill Sans MT" charset="0"/>
                <a:cs typeface="Gill Sans MT" charset="0"/>
              </a:rPr>
              <a:t>de förtroendevalda upp mål för verksamheterna och beslutar om ekonomiska ramar.  Till sin </a:t>
            </a:r>
            <a:br>
              <a:rPr lang="sv-SE" sz="1867" spc="-7">
                <a:solidFill>
                  <a:srgbClr val="FFFFFF"/>
                </a:solidFill>
                <a:latin typeface="Gill Sans MT" charset="0"/>
                <a:ea typeface="Gill Sans MT" charset="0"/>
                <a:cs typeface="Gill Sans MT" charset="0"/>
              </a:rPr>
            </a:br>
            <a:r>
              <a:rPr lang="sv-SE" sz="1867" spc="-7">
                <a:solidFill>
                  <a:srgbClr val="FFFFFF"/>
                </a:solidFill>
                <a:latin typeface="Gill Sans MT" charset="0"/>
                <a:ea typeface="Gill Sans MT" charset="0"/>
                <a:cs typeface="Gill Sans MT" charset="0"/>
              </a:rPr>
              <a:t>hjälp har de en tjänstemannaorganisation som också arbetar med myndighetsuppgifter. </a:t>
            </a:r>
            <a:br>
              <a:rPr lang="sv-SE" sz="1867" spc="-7">
                <a:solidFill>
                  <a:srgbClr val="FFFFFF"/>
                </a:solidFill>
                <a:latin typeface="Gill Sans MT" charset="0"/>
                <a:ea typeface="Gill Sans MT" charset="0"/>
                <a:cs typeface="Gill Sans MT" charset="0"/>
              </a:rPr>
            </a:br>
            <a:r>
              <a:rPr lang="sv-SE" sz="1867" spc="-7">
                <a:solidFill>
                  <a:srgbClr val="FFFFFF"/>
                </a:solidFill>
                <a:latin typeface="Gill Sans MT" charset="0"/>
                <a:ea typeface="Gill Sans MT" charset="0"/>
                <a:cs typeface="Gill Sans MT" charset="0"/>
              </a:rPr>
              <a:t>Tjänster och service utförs inom produktionen där kommunala och privata anordnare verkar </a:t>
            </a:r>
            <a:br>
              <a:rPr lang="sv-SE" sz="1867" spc="-7">
                <a:solidFill>
                  <a:srgbClr val="FFFFFF"/>
                </a:solidFill>
                <a:latin typeface="Gill Sans MT" charset="0"/>
                <a:ea typeface="Gill Sans MT" charset="0"/>
                <a:cs typeface="Gill Sans MT" charset="0"/>
              </a:rPr>
            </a:br>
            <a:r>
              <a:rPr lang="sv-SE" sz="1867" spc="-7">
                <a:solidFill>
                  <a:srgbClr val="FFFFFF"/>
                </a:solidFill>
                <a:latin typeface="Gill Sans MT" charset="0"/>
                <a:ea typeface="Gill Sans MT" charset="0"/>
                <a:cs typeface="Gill Sans MT" charset="0"/>
              </a:rPr>
              <a:t>i konkurrens.</a:t>
            </a:r>
          </a:p>
        </p:txBody>
      </p:sp>
      <p:sp>
        <p:nvSpPr>
          <p:cNvPr id="8" name="object 5">
            <a:extLst>
              <a:ext uri="{FF2B5EF4-FFF2-40B4-BE49-F238E27FC236}">
                <a16:creationId xmlns:a16="http://schemas.microsoft.com/office/drawing/2014/main" id="{A73C2C28-11D2-4584-B083-1658C0BC5B68}"/>
              </a:ext>
            </a:extLst>
          </p:cNvPr>
          <p:cNvSpPr txBox="1"/>
          <p:nvPr userDrawn="1"/>
        </p:nvSpPr>
        <p:spPr>
          <a:xfrm>
            <a:off x="576648" y="661439"/>
            <a:ext cx="74168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a:solidFill>
                  <a:srgbClr val="FFFFFF"/>
                </a:solidFill>
                <a:latin typeface="Gill Sans MT" charset="0"/>
                <a:ea typeface="Gill Sans MT" charset="0"/>
                <a:cs typeface="Gill Sans MT" charset="0"/>
              </a:rPr>
              <a:t>SKILJA MELLAN FINANSIERING OCH PRODUKTION</a:t>
            </a:r>
          </a:p>
        </p:txBody>
      </p:sp>
      <p:pic>
        <p:nvPicPr>
          <p:cNvPr id="9" name="Bildobjekt 6">
            <a:extLst>
              <a:ext uri="{FF2B5EF4-FFF2-40B4-BE49-F238E27FC236}">
                <a16:creationId xmlns:a16="http://schemas.microsoft.com/office/drawing/2014/main" id="{47B1FBEB-B625-469A-92BB-6B7E973012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279842817"/>
      </p:ext>
    </p:extLst>
  </p:cSld>
  <p:clrMapOvr>
    <a:masterClrMapping/>
  </p:clrMapOvr>
  <p:transition spd="slow" advClick="0" advTm="700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undval och upphandlin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EAE6BD94-06A7-4C8B-95DF-FC7D99B31B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D098CEE6-35CA-43C5-B20C-660C0724CB1D}"/>
              </a:ext>
            </a:extLst>
          </p:cNvPr>
          <p:cNvSpPr txBox="1"/>
          <p:nvPr userDrawn="1"/>
        </p:nvSpPr>
        <p:spPr>
          <a:xfrm>
            <a:off x="645296" y="1295401"/>
            <a:ext cx="4785600" cy="2541572"/>
          </a:xfrm>
          <a:prstGeom prst="rect">
            <a:avLst/>
          </a:prstGeom>
          <a:effectLst/>
        </p:spPr>
        <p:txBody>
          <a:bodyPr vert="horz" wrap="square" lIns="0" tIns="98213" rIns="0" bIns="0" rtlCol="0">
            <a:spAutoFit/>
          </a:bodyPr>
          <a:lstStyle/>
          <a:p>
            <a:pPr marL="16933" marR="56724">
              <a:lnSpc>
                <a:spcPts val="2400"/>
              </a:lnSpc>
              <a:spcBef>
                <a:spcPts val="773"/>
              </a:spcBef>
            </a:pPr>
            <a:r>
              <a:rPr lang="sv-SE" sz="1867" spc="-7">
                <a:solidFill>
                  <a:srgbClr val="FFFFFF"/>
                </a:solidFill>
                <a:latin typeface="Gill Sans MT" charset="0"/>
                <a:ea typeface="Gill Sans MT" charset="0"/>
                <a:cs typeface="Gill Sans MT" charset="0"/>
              </a:rPr>
              <a:t>Vem som ska utföra tjänster och service </a:t>
            </a:r>
            <a:br>
              <a:rPr lang="sv-SE" sz="1867" spc="-7">
                <a:solidFill>
                  <a:srgbClr val="FFFFFF"/>
                </a:solidFill>
                <a:latin typeface="Gill Sans MT" charset="0"/>
                <a:ea typeface="Gill Sans MT" charset="0"/>
                <a:cs typeface="Gill Sans MT" charset="0"/>
              </a:rPr>
            </a:br>
            <a:r>
              <a:rPr lang="sv-SE" sz="1867" spc="-7">
                <a:solidFill>
                  <a:srgbClr val="FFFFFF"/>
                </a:solidFill>
                <a:latin typeface="Gill Sans MT" charset="0"/>
                <a:ea typeface="Gill Sans MT" charset="0"/>
                <a:cs typeface="Gill Sans MT" charset="0"/>
              </a:rPr>
              <a:t>som Nacka kommun erbjuder bestäms genom kundval eller upphandling. Kundval används för individuellt riktade tjänster som till exempel förskola, skola, hemtjänst och äldreboende. Tjänster som riktar sig till alla medborgare som till exempel snöröjning och parkunderhåll upphandlas.</a:t>
            </a:r>
          </a:p>
        </p:txBody>
      </p:sp>
      <p:sp>
        <p:nvSpPr>
          <p:cNvPr id="8" name="object 5">
            <a:extLst>
              <a:ext uri="{FF2B5EF4-FFF2-40B4-BE49-F238E27FC236}">
                <a16:creationId xmlns:a16="http://schemas.microsoft.com/office/drawing/2014/main" id="{49CD325D-3A40-4D6C-BD06-DD03BB11B48E}"/>
              </a:ext>
            </a:extLst>
          </p:cNvPr>
          <p:cNvSpPr txBox="1"/>
          <p:nvPr userDrawn="1"/>
        </p:nvSpPr>
        <p:spPr>
          <a:xfrm>
            <a:off x="576648" y="661439"/>
            <a:ext cx="74168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a:solidFill>
                  <a:srgbClr val="FFFFFF"/>
                </a:solidFill>
                <a:latin typeface="Gill Sans MT" charset="0"/>
                <a:ea typeface="Gill Sans MT" charset="0"/>
                <a:cs typeface="Gill Sans MT" charset="0"/>
              </a:rPr>
              <a:t>KONKURRENS GENOM KUNDVAL OCH UPPHANDLING</a:t>
            </a:r>
          </a:p>
        </p:txBody>
      </p:sp>
      <p:pic>
        <p:nvPicPr>
          <p:cNvPr id="9" name="Bildobjekt 6">
            <a:extLst>
              <a:ext uri="{FF2B5EF4-FFF2-40B4-BE49-F238E27FC236}">
                <a16:creationId xmlns:a16="http://schemas.microsoft.com/office/drawing/2014/main" id="{F3F2C54E-1425-44A7-A459-D4657EE426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123168053"/>
      </p:ext>
    </p:extLst>
  </p:cSld>
  <p:clrMapOvr>
    <a:masterClrMapping/>
  </p:clrMapOvr>
  <p:transition spd="slow" advClick="0" advTm="700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nsvar och befogenhete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9FE1BE1-2829-4006-9669-F50E88A7E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99E60F29-2DA8-41DA-A198-566959929A91}"/>
              </a:ext>
            </a:extLst>
          </p:cNvPr>
          <p:cNvSpPr txBox="1"/>
          <p:nvPr userDrawn="1"/>
        </p:nvSpPr>
        <p:spPr>
          <a:xfrm>
            <a:off x="645296" y="1295402"/>
            <a:ext cx="4480800" cy="2541572"/>
          </a:xfrm>
          <a:prstGeom prst="rect">
            <a:avLst/>
          </a:prstGeom>
          <a:effectLst/>
        </p:spPr>
        <p:txBody>
          <a:bodyPr vert="horz" wrap="square" lIns="0" tIns="98213" rIns="0" bIns="0" rtlCol="0">
            <a:spAutoFit/>
          </a:bodyPr>
          <a:lstStyle/>
          <a:p>
            <a:pPr marL="16933" marR="56724">
              <a:lnSpc>
                <a:spcPts val="2400"/>
              </a:lnSpc>
              <a:spcBef>
                <a:spcPts val="773"/>
              </a:spcBef>
            </a:pPr>
            <a:r>
              <a:rPr lang="sv-SE" sz="1867" spc="-7">
                <a:latin typeface="Gill Sans MT" charset="0"/>
                <a:ea typeface="Gill Sans MT" charset="0"/>
                <a:cs typeface="Gill Sans MT" charset="0"/>
              </a:rPr>
              <a:t>De kommunala verksamheterna har stort utrymme att själva besluta hur verksamheten ska utformas.  Ansvaret för verksamhetens mål, organisation, ekonomi, resultat, personal, arbetsmiljö och utveckling ska ligga på lägsta effektiva nivå. Principen är viktig för att verksamheterna på bästa sätt ska kunna möta konkurrensen inom sitt område.</a:t>
            </a:r>
          </a:p>
        </p:txBody>
      </p:sp>
      <p:sp>
        <p:nvSpPr>
          <p:cNvPr id="8" name="object 5">
            <a:extLst>
              <a:ext uri="{FF2B5EF4-FFF2-40B4-BE49-F238E27FC236}">
                <a16:creationId xmlns:a16="http://schemas.microsoft.com/office/drawing/2014/main" id="{D9183738-5CBD-4161-A621-6A29A4AEF0BE}"/>
              </a:ext>
            </a:extLst>
          </p:cNvPr>
          <p:cNvSpPr txBox="1"/>
          <p:nvPr userDrawn="1"/>
        </p:nvSpPr>
        <p:spPr>
          <a:xfrm>
            <a:off x="576648" y="661439"/>
            <a:ext cx="74168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a:latin typeface="Gill Sans MT" charset="0"/>
                <a:ea typeface="Gill Sans MT" charset="0"/>
                <a:cs typeface="Gill Sans MT" charset="0"/>
              </a:rPr>
              <a:t>DELEGERAT ANSVAR OCH BEFOGENHETER</a:t>
            </a:r>
          </a:p>
        </p:txBody>
      </p:sp>
      <p:pic>
        <p:nvPicPr>
          <p:cNvPr id="9" name="Bildobjekt 6">
            <a:extLst>
              <a:ext uri="{FF2B5EF4-FFF2-40B4-BE49-F238E27FC236}">
                <a16:creationId xmlns:a16="http://schemas.microsoft.com/office/drawing/2014/main" id="{A980ABB0-371C-4913-A385-7BBC675778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229463960"/>
      </p:ext>
    </p:extLst>
  </p:cSld>
  <p:clrMapOvr>
    <a:masterClrMapping/>
  </p:clrMapOvr>
  <p:transition spd="slow" advClick="0" advTm="700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onkurrensneutralite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533DA3-8850-477D-A0FE-FE47A1AFE0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05893AD1-2CCA-4D3C-AC02-1DEC1D09EFAB}"/>
              </a:ext>
            </a:extLst>
          </p:cNvPr>
          <p:cNvSpPr txBox="1"/>
          <p:nvPr userDrawn="1"/>
        </p:nvSpPr>
        <p:spPr>
          <a:xfrm>
            <a:off x="645295" y="1295401"/>
            <a:ext cx="5136669" cy="2233795"/>
          </a:xfrm>
          <a:prstGeom prst="rect">
            <a:avLst/>
          </a:prstGeom>
          <a:effectLst/>
        </p:spPr>
        <p:txBody>
          <a:bodyPr vert="horz" wrap="square" lIns="0" tIns="98213" rIns="0" bIns="0" rtlCol="0">
            <a:spAutoFit/>
          </a:bodyPr>
          <a:lstStyle/>
          <a:p>
            <a:pPr marL="16933" marR="56724">
              <a:lnSpc>
                <a:spcPts val="2400"/>
              </a:lnSpc>
              <a:spcBef>
                <a:spcPts val="773"/>
              </a:spcBef>
            </a:pPr>
            <a:r>
              <a:rPr lang="sv-SE" sz="1867" spc="-7">
                <a:solidFill>
                  <a:srgbClr val="FFFFFF"/>
                </a:solidFill>
                <a:latin typeface="Gill Sans MT" charset="0"/>
                <a:ea typeface="Gill Sans MT" charset="0"/>
                <a:cs typeface="Gill Sans MT" charset="0"/>
              </a:rPr>
              <a:t>De politiska nämnderna, som sätter mål och finansierar produktionen, är konkurrensneutrala. </a:t>
            </a:r>
            <a:br>
              <a:rPr lang="sv-SE" sz="1867" spc="-7">
                <a:solidFill>
                  <a:srgbClr val="FFFFFF"/>
                </a:solidFill>
                <a:latin typeface="Gill Sans MT" charset="0"/>
                <a:ea typeface="Gill Sans MT" charset="0"/>
                <a:cs typeface="Gill Sans MT" charset="0"/>
              </a:rPr>
            </a:br>
            <a:r>
              <a:rPr lang="sv-SE" sz="1867" spc="-7">
                <a:solidFill>
                  <a:srgbClr val="FFFFFF"/>
                </a:solidFill>
                <a:latin typeface="Gill Sans MT" charset="0"/>
                <a:ea typeface="Gill Sans MT" charset="0"/>
                <a:cs typeface="Gill Sans MT" charset="0"/>
              </a:rPr>
              <a:t>För att kommunala och privata anordnare ska ha samma villkor tillämpar kommunen marknadsmässiga internhyror och internpriser för den egna produktionen. Likvärdiga tjänster har lika stor offentlig finansiering.</a:t>
            </a:r>
          </a:p>
        </p:txBody>
      </p:sp>
      <p:sp>
        <p:nvSpPr>
          <p:cNvPr id="8" name="object 5">
            <a:extLst>
              <a:ext uri="{FF2B5EF4-FFF2-40B4-BE49-F238E27FC236}">
                <a16:creationId xmlns:a16="http://schemas.microsoft.com/office/drawing/2014/main" id="{B33ADA40-3E2D-420F-85F2-F6A8840D7968}"/>
              </a:ext>
            </a:extLst>
          </p:cNvPr>
          <p:cNvSpPr txBox="1"/>
          <p:nvPr userDrawn="1"/>
        </p:nvSpPr>
        <p:spPr>
          <a:xfrm>
            <a:off x="576648" y="661439"/>
            <a:ext cx="7416800" cy="307841"/>
          </a:xfrm>
          <a:prstGeom prst="rect">
            <a:avLst/>
          </a:prstGeom>
          <a:noFill/>
        </p:spPr>
        <p:txBody>
          <a:bodyPr vert="horz" wrap="square" lIns="0" tIns="20320" rIns="0" bIns="0" rtlCol="0">
            <a:spAutoFit/>
          </a:bodyPr>
          <a:lstStyle/>
          <a:p>
            <a:pPr marL="95668">
              <a:lnSpc>
                <a:spcPct val="100000"/>
              </a:lnSpc>
              <a:spcBef>
                <a:spcPts val="160"/>
              </a:spcBef>
            </a:pPr>
            <a:r>
              <a:rPr lang="sv-SE" sz="1867" b="1" spc="13">
                <a:solidFill>
                  <a:srgbClr val="FFFFFF"/>
                </a:solidFill>
                <a:latin typeface="Gill Sans MT" charset="0"/>
                <a:ea typeface="Gill Sans MT" charset="0"/>
                <a:cs typeface="Gill Sans MT" charset="0"/>
              </a:rPr>
              <a:t>KONKURRENSNEUTRALITET</a:t>
            </a:r>
          </a:p>
        </p:txBody>
      </p:sp>
      <p:pic>
        <p:nvPicPr>
          <p:cNvPr id="12" name="Bildobjekt 6">
            <a:extLst>
              <a:ext uri="{FF2B5EF4-FFF2-40B4-BE49-F238E27FC236}">
                <a16:creationId xmlns:a16="http://schemas.microsoft.com/office/drawing/2014/main" id="{BC8BEE5B-A736-444F-9CFF-3A9096B690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954095479"/>
      </p:ext>
    </p:extLst>
  </p:cSld>
  <p:clrMapOvr>
    <a:masterClrMapping/>
  </p:clrMapOvr>
  <p:transition spd="slow" advClick="0" advTm="700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lutsida">
    <p:bg>
      <p:bgPr>
        <a:solidFill>
          <a:schemeClr val="accent5"/>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1F4C3BD-E6E1-4D1F-B30A-8284B67E8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1795" y="2615756"/>
            <a:ext cx="5148411" cy="1626488"/>
          </a:xfrm>
          <a:prstGeom prst="rect">
            <a:avLst/>
          </a:prstGeom>
        </p:spPr>
      </p:pic>
    </p:spTree>
    <p:extLst>
      <p:ext uri="{BB962C8B-B14F-4D97-AF65-F5344CB8AC3E}">
        <p14:creationId xmlns:p14="http://schemas.microsoft.com/office/powerpoint/2010/main" val="1656787586"/>
      </p:ext>
    </p:extLst>
  </p:cSld>
  <p:clrMapOvr>
    <a:masterClrMapping/>
  </p:clrMapOvr>
  <p:transition spd="slow" advClick="0" advTm="700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lyg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721B8AA5-68C3-46B9-8191-AFD1232A1849}"/>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96744388"/>
      </p:ext>
    </p:extLst>
  </p:cSld>
  <p:clrMapOvr>
    <a:masterClrMapping/>
  </p:clrMapOvr>
  <p:transition spd="slow" advClick="0" advTm="700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rtsida,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321DD-D9B2-4EAE-AF79-0962788E7A2B}"/>
              </a:ext>
            </a:extLst>
          </p:cNvPr>
          <p:cNvSpPr>
            <a:spLocks noGrp="1"/>
          </p:cNvSpPr>
          <p:nvPr>
            <p:ph type="title" hasCustomPrompt="1"/>
          </p:nvPr>
        </p:nvSpPr>
        <p:spPr>
          <a:xfrm>
            <a:off x="639792" y="2437431"/>
            <a:ext cx="10212693" cy="1325563"/>
          </a:xfrm>
        </p:spPr>
        <p:txBody>
          <a:bodyPr anchor="b"/>
          <a:lstStyle>
            <a:lvl1pPr>
              <a:defRPr lang="en-GB" sz="4800" kern="1200" cap="all" baseline="0" dirty="0" smtClean="0">
                <a:solidFill>
                  <a:schemeClr val="bg1"/>
                </a:solidFill>
                <a:effectLst>
                  <a:outerShdw blurRad="431800" sx="102000" sy="102000" algn="ctr" rotWithShape="0">
                    <a:prstClr val="black">
                      <a:alpha val="60000"/>
                    </a:prstClr>
                  </a:outerShdw>
                  <a:reflection stA="45000" endPos="0" dist="50800" dir="5400000" sy="-100000" algn="bl" rotWithShape="0"/>
                </a:effectLst>
                <a:latin typeface="+mj-lt"/>
                <a:ea typeface="+mj-ea"/>
                <a:cs typeface="+mj-cs"/>
              </a:defRPr>
            </a:lvl1pPr>
          </a:lstStyle>
          <a:p>
            <a:r>
              <a:rPr lang="sv-SE"/>
              <a:t>Redigera text</a:t>
            </a:r>
          </a:p>
        </p:txBody>
      </p:sp>
      <p:sp>
        <p:nvSpPr>
          <p:cNvPr id="16" name="Platshållare för text 15">
            <a:extLst>
              <a:ext uri="{FF2B5EF4-FFF2-40B4-BE49-F238E27FC236}">
                <a16:creationId xmlns:a16="http://schemas.microsoft.com/office/drawing/2014/main" id="{93A2A7EE-308B-4807-8CF2-EFEBBEE1D2B6}"/>
              </a:ext>
            </a:extLst>
          </p:cNvPr>
          <p:cNvSpPr>
            <a:spLocks noGrp="1"/>
          </p:cNvSpPr>
          <p:nvPr>
            <p:ph type="body" sz="quarter" idx="16"/>
          </p:nvPr>
        </p:nvSpPr>
        <p:spPr>
          <a:xfrm>
            <a:off x="639792" y="3817334"/>
            <a:ext cx="10212693" cy="919767"/>
          </a:xfrm>
        </p:spPr>
        <p:txBody>
          <a:bodyPr>
            <a:noAutofit/>
          </a:bodyPr>
          <a:lstStyle>
            <a:lvl1pPr marL="0" indent="0">
              <a:buNone/>
              <a:defRPr lang="sv-SE" sz="2800" b="0" kern="120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lvl="0"/>
            <a:r>
              <a:rPr lang="sv-SE"/>
              <a:t>Redigera format för bakgrundstext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13" name="Platshållare för text 10">
            <a:extLst>
              <a:ext uri="{FF2B5EF4-FFF2-40B4-BE49-F238E27FC236}">
                <a16:creationId xmlns:a16="http://schemas.microsoft.com/office/drawing/2014/main" id="{F8826437-AE9A-4317-B696-807004AC2429}"/>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45633330"/>
      </p:ext>
    </p:extLst>
  </p:cSld>
  <p:clrMapOvr>
    <a:masterClrMapping/>
  </p:clrMapOvr>
  <p:transition spd="slow" advClick="0" advTm="700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text halv bild">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B61A0864-2A98-40C1-BEA0-0641453C6AFB}"/>
              </a:ext>
            </a:extLst>
          </p:cNvPr>
          <p:cNvSpPr>
            <a:spLocks noGrp="1"/>
          </p:cNvSpPr>
          <p:nvPr>
            <p:ph type="pic" idx="13"/>
          </p:nvPr>
        </p:nvSpPr>
        <p:spPr>
          <a:xfrm>
            <a:off x="6150195" y="-3"/>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1" name="Platshållare för bild 2">
            <a:extLst>
              <a:ext uri="{FF2B5EF4-FFF2-40B4-BE49-F238E27FC236}">
                <a16:creationId xmlns:a16="http://schemas.microsoft.com/office/drawing/2014/main" id="{EBF67286-20BC-4ED7-89AF-4F16CB3399AB}"/>
              </a:ext>
            </a:extLst>
          </p:cNvPr>
          <p:cNvSpPr>
            <a:spLocks noGrp="1"/>
          </p:cNvSpPr>
          <p:nvPr>
            <p:ph type="pic" idx="17"/>
          </p:nvPr>
        </p:nvSpPr>
        <p:spPr>
          <a:xfrm>
            <a:off x="6144001" y="3477611"/>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2" name="Rubrik 1">
            <a:extLst>
              <a:ext uri="{FF2B5EF4-FFF2-40B4-BE49-F238E27FC236}">
                <a16:creationId xmlns:a16="http://schemas.microsoft.com/office/drawing/2014/main" id="{9FD07510-F66D-4F85-B578-7524CAAC43CF}"/>
              </a:ext>
            </a:extLst>
          </p:cNvPr>
          <p:cNvSpPr>
            <a:spLocks noGrp="1"/>
          </p:cNvSpPr>
          <p:nvPr>
            <p:ph type="title"/>
          </p:nvPr>
        </p:nvSpPr>
        <p:spPr>
          <a:xfrm>
            <a:off x="639794" y="681037"/>
            <a:ext cx="5233471" cy="1133475"/>
          </a:xfrm>
        </p:spPr>
        <p:txBody>
          <a:bodyPr/>
          <a:lstStyle/>
          <a:p>
            <a:r>
              <a:rPr lang="sv-SE"/>
              <a:t>Klicka här för att ändra mall för rubrikformat</a:t>
            </a:r>
          </a:p>
        </p:txBody>
      </p:sp>
      <p:sp>
        <p:nvSpPr>
          <p:cNvPr id="14" name="Platshållare för text 10">
            <a:extLst>
              <a:ext uri="{FF2B5EF4-FFF2-40B4-BE49-F238E27FC236}">
                <a16:creationId xmlns:a16="http://schemas.microsoft.com/office/drawing/2014/main" id="{79CABC5E-6DCC-42D4-B6BB-3C7398A9A461}"/>
              </a:ext>
            </a:extLst>
          </p:cNvPr>
          <p:cNvSpPr>
            <a:spLocks noGrp="1"/>
          </p:cNvSpPr>
          <p:nvPr>
            <p:ph type="body" sz="quarter" idx="19"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a:t> </a:t>
            </a:r>
          </a:p>
        </p:txBody>
      </p:sp>
      <p:sp>
        <p:nvSpPr>
          <p:cNvPr id="8" name="Platshållare för text 9">
            <a:extLst>
              <a:ext uri="{FF2B5EF4-FFF2-40B4-BE49-F238E27FC236}">
                <a16:creationId xmlns:a16="http://schemas.microsoft.com/office/drawing/2014/main" id="{1185B14C-4A26-4D84-9CB1-709FD5CD6752}"/>
              </a:ext>
            </a:extLst>
          </p:cNvPr>
          <p:cNvSpPr>
            <a:spLocks noGrp="1"/>
          </p:cNvSpPr>
          <p:nvPr>
            <p:ph type="body" sz="quarter" idx="20"/>
          </p:nvPr>
        </p:nvSpPr>
        <p:spPr>
          <a:xfrm>
            <a:off x="639763" y="1993901"/>
            <a:ext cx="5233471" cy="3975100"/>
          </a:xfrm>
        </p:spPr>
        <p:txBody>
          <a:bodyPr/>
          <a:lstStyle>
            <a:lvl1pPr marL="179996" indent="-179996">
              <a:defRPr sz="2000"/>
            </a:lvl1pPr>
            <a:lvl2pPr marL="359991" indent="-228594">
              <a:buFont typeface="Gill Sans MT Pro Light" panose="020B0302020104020203" pitchFamily="34" charset="0"/>
              <a:buChar char="­"/>
              <a:defRPr sz="1800"/>
            </a:lvl2pPr>
            <a:lvl3pPr marL="539987" indent="-228594">
              <a:buFont typeface="Gill Sans MT Pro Light" panose="020B0302020104020203" pitchFamily="34" charset="0"/>
              <a:buChar char="­"/>
              <a:defRPr sz="1600"/>
            </a:lvl3pPr>
            <a:lvl4pPr marL="719982" indent="-228594">
              <a:buFont typeface="Gill Sans MT Pro Light" panose="020B0302020104020203" pitchFamily="34" charset="0"/>
              <a:buChar char="­"/>
              <a:defRPr sz="1400"/>
            </a:lvl4pPr>
            <a:lvl5pPr marL="899978" indent="-228594">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101493699"/>
      </p:ext>
    </p:extLst>
  </p:cSld>
  <p:clrMapOvr>
    <a:masterClrMapping/>
  </p:clrMapOvr>
  <p:transition spd="slow" advClick="0" advTm="7000"/>
  <p:extLst>
    <p:ext uri="{DCECCB84-F9BA-43D5-87BE-67443E8EF086}">
      <p15:sldGuideLst xmlns:p15="http://schemas.microsoft.com/office/powerpoint/2012/main">
        <p15:guide id="1" orient="horz" pos="1176"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t rubrik, text hel bild">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p:txBody>
          <a:bodyPr>
            <a:normAutofit/>
          </a:bodyPr>
          <a:lstStyle>
            <a:lvl1pPr>
              <a:defRPr lang="sv-SE" sz="4200" kern="1200" dirty="0">
                <a:solidFill>
                  <a:schemeClr val="bg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p>
        </p:txBody>
      </p:sp>
      <p:sp>
        <p:nvSpPr>
          <p:cNvPr id="8" name="Platshållare för text 15">
            <a:extLst>
              <a:ext uri="{FF2B5EF4-FFF2-40B4-BE49-F238E27FC236}">
                <a16:creationId xmlns:a16="http://schemas.microsoft.com/office/drawing/2014/main" id="{88BEADAC-DFB0-4445-A9DE-58F9281C4A5B}"/>
              </a:ext>
            </a:extLst>
          </p:cNvPr>
          <p:cNvSpPr>
            <a:spLocks noGrp="1"/>
          </p:cNvSpPr>
          <p:nvPr>
            <p:ph type="body" sz="quarter" idx="16"/>
          </p:nvPr>
        </p:nvSpPr>
        <p:spPr>
          <a:xfrm>
            <a:off x="655068" y="4210049"/>
            <a:ext cx="5795515" cy="1847851"/>
          </a:xfrm>
        </p:spPr>
        <p:txBody>
          <a:bodyPr>
            <a:noAutofit/>
          </a:bodyPr>
          <a:lstStyle>
            <a:lvl1pPr marL="0" indent="0">
              <a:buNone/>
              <a:defRPr lang="sv-SE" sz="2800" b="1" kern="120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lvl="0"/>
            <a:r>
              <a:rPr lang="sv-SE"/>
              <a:t>Redigera format för bakgrundstext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12" name="Platshållare för text 10">
            <a:extLst>
              <a:ext uri="{FF2B5EF4-FFF2-40B4-BE49-F238E27FC236}">
                <a16:creationId xmlns:a16="http://schemas.microsoft.com/office/drawing/2014/main" id="{664829BD-244B-4098-B11D-59EC94F36A89}"/>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309137343"/>
      </p:ext>
    </p:extLst>
  </p:cSld>
  <p:clrMapOvr>
    <a:masterClrMapping/>
  </p:clrMapOvr>
  <p:transition spd="slow" advClick="0" advTm="700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ubrik, text BAS 1">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91C0B8D-FD03-4137-959C-C2131EBF13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82050" y="882652"/>
            <a:ext cx="4809951" cy="5979160"/>
          </a:xfrm>
          <a:prstGeom prst="rect">
            <a:avLst/>
          </a:prstGeom>
        </p:spPr>
      </p:pic>
      <p:sp>
        <p:nvSpPr>
          <p:cNvPr id="10" name="Platshållare för text 9">
            <a:extLst>
              <a:ext uri="{FF2B5EF4-FFF2-40B4-BE49-F238E27FC236}">
                <a16:creationId xmlns:a16="http://schemas.microsoft.com/office/drawing/2014/main" id="{4333F44D-3889-49A2-9A5C-FD01C1C54A35}"/>
              </a:ext>
            </a:extLst>
          </p:cNvPr>
          <p:cNvSpPr>
            <a:spLocks noGrp="1"/>
          </p:cNvSpPr>
          <p:nvPr>
            <p:ph type="body" sz="quarter" idx="13"/>
          </p:nvPr>
        </p:nvSpPr>
        <p:spPr>
          <a:xfrm>
            <a:off x="639763" y="1808164"/>
            <a:ext cx="7764463" cy="4160837"/>
          </a:xfrm>
        </p:spPr>
        <p:txBody>
          <a:bodyPr/>
          <a:lstStyle>
            <a:lvl1pPr marL="179996" indent="-179996">
              <a:defRPr sz="2000"/>
            </a:lvl1pPr>
            <a:lvl2pPr marL="359991" indent="-228594">
              <a:buFont typeface="Gill Sans MT Pro Light" panose="020B0302020104020203" pitchFamily="34" charset="0"/>
              <a:buChar char="­"/>
              <a:defRPr sz="1800"/>
            </a:lvl2pPr>
            <a:lvl3pPr marL="539987" indent="-228594">
              <a:buFont typeface="Gill Sans MT Pro Light" panose="020B0302020104020203" pitchFamily="34" charset="0"/>
              <a:buChar char="­"/>
              <a:defRPr sz="1600"/>
            </a:lvl3pPr>
            <a:lvl4pPr marL="719982" indent="-228594">
              <a:buFont typeface="Gill Sans MT Pro Light" panose="020B0302020104020203" pitchFamily="34" charset="0"/>
              <a:buChar char="­"/>
              <a:defRPr sz="1400"/>
            </a:lvl4pPr>
            <a:lvl5pPr marL="899978" indent="-228594">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3" y="500068"/>
            <a:ext cx="7764433" cy="1133475"/>
          </a:xfrm>
        </p:spPr>
        <p:txBody>
          <a:bodyPr/>
          <a:lstStyle/>
          <a:p>
            <a:r>
              <a:rPr lang="sv-SE"/>
              <a:t>Klicka här för att ändra mall för rubrikformat</a:t>
            </a:r>
          </a:p>
        </p:txBody>
      </p:sp>
      <p:sp>
        <p:nvSpPr>
          <p:cNvPr id="14" name="Platshållare för text 10">
            <a:extLst>
              <a:ext uri="{FF2B5EF4-FFF2-40B4-BE49-F238E27FC236}">
                <a16:creationId xmlns:a16="http://schemas.microsoft.com/office/drawing/2014/main" id="{C347EDAC-96C1-4197-BCC9-2DC4DED34E99}"/>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420778944"/>
      </p:ext>
    </p:extLst>
  </p:cSld>
  <p:clrMapOvr>
    <a:masterClrMapping/>
  </p:clrMapOvr>
  <p:transition spd="slow" advClick="0" advTm="700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text BAS 2">
    <p:spTree>
      <p:nvGrpSpPr>
        <p:cNvPr id="1" name=""/>
        <p:cNvGrpSpPr/>
        <p:nvPr/>
      </p:nvGrpSpPr>
      <p:grpSpPr>
        <a:xfrm>
          <a:off x="0" y="0"/>
          <a:ext cx="0" cy="0"/>
          <a:chOff x="0" y="0"/>
          <a:chExt cx="0" cy="0"/>
        </a:xfrm>
      </p:grpSpPr>
      <p:pic>
        <p:nvPicPr>
          <p:cNvPr id="10" name="53F831D6-7135-4A24-99C1-F0DF17C94649" descr="619662A7-C6E3-493E-AB4D-8A0EB9BEFD5A@chimney">
            <a:extLst>
              <a:ext uri="{FF2B5EF4-FFF2-40B4-BE49-F238E27FC236}">
                <a16:creationId xmlns:a16="http://schemas.microsoft.com/office/drawing/2014/main" id="{446C5C2E-84C1-468B-8495-1E19C6F13A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322" y="1"/>
            <a:ext cx="12167679" cy="685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15" name="Platshållare för text 10">
            <a:extLst>
              <a:ext uri="{FF2B5EF4-FFF2-40B4-BE49-F238E27FC236}">
                <a16:creationId xmlns:a16="http://schemas.microsoft.com/office/drawing/2014/main" id="{51623D96-0BE0-4BC8-B64F-4CA833173FFE}"/>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a:t> </a:t>
            </a:r>
          </a:p>
        </p:txBody>
      </p:sp>
      <p:sp>
        <p:nvSpPr>
          <p:cNvPr id="11" name="Platshållare för text 9">
            <a:extLst>
              <a:ext uri="{FF2B5EF4-FFF2-40B4-BE49-F238E27FC236}">
                <a16:creationId xmlns:a16="http://schemas.microsoft.com/office/drawing/2014/main" id="{8ECBB630-7E87-4289-BDA6-AA0F8039FDE0}"/>
              </a:ext>
            </a:extLst>
          </p:cNvPr>
          <p:cNvSpPr>
            <a:spLocks noGrp="1"/>
          </p:cNvSpPr>
          <p:nvPr>
            <p:ph type="body" sz="quarter" idx="13"/>
          </p:nvPr>
        </p:nvSpPr>
        <p:spPr>
          <a:xfrm>
            <a:off x="639763" y="1808164"/>
            <a:ext cx="7764463" cy="4160837"/>
          </a:xfrm>
        </p:spPr>
        <p:txBody>
          <a:bodyPr/>
          <a:lstStyle>
            <a:lvl1pPr marL="179996" indent="-179996">
              <a:defRPr sz="2000"/>
            </a:lvl1pPr>
            <a:lvl2pPr marL="359991" indent="-228594">
              <a:buFont typeface="Gill Sans MT Pro Light" panose="020B0302020104020203" pitchFamily="34" charset="0"/>
              <a:buChar char="­"/>
              <a:defRPr sz="1800"/>
            </a:lvl2pPr>
            <a:lvl3pPr marL="539987" indent="-228594">
              <a:buFont typeface="Gill Sans MT Pro Light" panose="020B0302020104020203" pitchFamily="34" charset="0"/>
              <a:buChar char="­"/>
              <a:defRPr sz="1600"/>
            </a:lvl3pPr>
            <a:lvl4pPr marL="719982" indent="-228594">
              <a:buFont typeface="Gill Sans MT Pro Light" panose="020B0302020104020203" pitchFamily="34" charset="0"/>
              <a:buChar char="­"/>
              <a:defRPr sz="1400"/>
            </a:lvl4pPr>
            <a:lvl5pPr marL="899978" indent="-228594">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2" name="Rubrik 1">
            <a:extLst>
              <a:ext uri="{FF2B5EF4-FFF2-40B4-BE49-F238E27FC236}">
                <a16:creationId xmlns:a16="http://schemas.microsoft.com/office/drawing/2014/main" id="{F2A74945-F6A6-4723-B1C7-CE05F8169B5E}"/>
              </a:ext>
            </a:extLst>
          </p:cNvPr>
          <p:cNvSpPr>
            <a:spLocks noGrp="1"/>
          </p:cNvSpPr>
          <p:nvPr>
            <p:ph type="title"/>
          </p:nvPr>
        </p:nvSpPr>
        <p:spPr>
          <a:xfrm>
            <a:off x="639793" y="500068"/>
            <a:ext cx="7764433" cy="1133475"/>
          </a:xfrm>
        </p:spPr>
        <p:txBody>
          <a:bodyPr/>
          <a:lstStyle/>
          <a:p>
            <a:r>
              <a:rPr lang="sv-SE"/>
              <a:t>Klicka här för att ändra mall för rubrikformat</a:t>
            </a:r>
          </a:p>
        </p:txBody>
      </p:sp>
    </p:spTree>
    <p:extLst>
      <p:ext uri="{BB962C8B-B14F-4D97-AF65-F5344CB8AC3E}">
        <p14:creationId xmlns:p14="http://schemas.microsoft.com/office/powerpoint/2010/main" val="520041771"/>
      </p:ext>
    </p:extLst>
  </p:cSld>
  <p:clrMapOvr>
    <a:masterClrMapping/>
  </p:clrMapOvr>
  <p:transition spd="slow" advClick="0" advTm="700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text BAS 3">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84AF43B1-71B2-46E5-8479-C58CF8859A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280401" y="128817"/>
            <a:ext cx="3911600" cy="6767575"/>
          </a:xfrm>
          <a:prstGeom prst="rect">
            <a:avLst/>
          </a:prstGeom>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13" name="Platshållare för text 10">
            <a:extLst>
              <a:ext uri="{FF2B5EF4-FFF2-40B4-BE49-F238E27FC236}">
                <a16:creationId xmlns:a16="http://schemas.microsoft.com/office/drawing/2014/main" id="{721BD96D-FBDD-45F8-B372-357AE1E91F35}"/>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a:t> </a:t>
            </a:r>
          </a:p>
        </p:txBody>
      </p:sp>
      <p:sp>
        <p:nvSpPr>
          <p:cNvPr id="10" name="Platshållare för text 9">
            <a:extLst>
              <a:ext uri="{FF2B5EF4-FFF2-40B4-BE49-F238E27FC236}">
                <a16:creationId xmlns:a16="http://schemas.microsoft.com/office/drawing/2014/main" id="{076D419E-A1E4-4A0E-ACDF-6D9A7AF14017}"/>
              </a:ext>
            </a:extLst>
          </p:cNvPr>
          <p:cNvSpPr>
            <a:spLocks noGrp="1"/>
          </p:cNvSpPr>
          <p:nvPr>
            <p:ph type="body" sz="quarter" idx="13"/>
          </p:nvPr>
        </p:nvSpPr>
        <p:spPr>
          <a:xfrm>
            <a:off x="639763" y="1808164"/>
            <a:ext cx="7764463" cy="4160837"/>
          </a:xfrm>
        </p:spPr>
        <p:txBody>
          <a:bodyPr/>
          <a:lstStyle>
            <a:lvl1pPr marL="179996" indent="-179996">
              <a:defRPr sz="2000"/>
            </a:lvl1pPr>
            <a:lvl2pPr marL="359991" indent="-228594">
              <a:buFont typeface="Gill Sans MT Pro Light" panose="020B0302020104020203" pitchFamily="34" charset="0"/>
              <a:buChar char="­"/>
              <a:defRPr sz="1800"/>
            </a:lvl2pPr>
            <a:lvl3pPr marL="539987" indent="-228594">
              <a:buFont typeface="Gill Sans MT Pro Light" panose="020B0302020104020203" pitchFamily="34" charset="0"/>
              <a:buChar char="­"/>
              <a:defRPr sz="1600"/>
            </a:lvl3pPr>
            <a:lvl4pPr marL="719982" indent="-228594">
              <a:buFont typeface="Gill Sans MT Pro Light" panose="020B0302020104020203" pitchFamily="34" charset="0"/>
              <a:buChar char="­"/>
              <a:defRPr sz="1400"/>
            </a:lvl4pPr>
            <a:lvl5pPr marL="899978" indent="-228594">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1" name="Rubrik 1">
            <a:extLst>
              <a:ext uri="{FF2B5EF4-FFF2-40B4-BE49-F238E27FC236}">
                <a16:creationId xmlns:a16="http://schemas.microsoft.com/office/drawing/2014/main" id="{7E10A433-C73D-4180-B2D7-A447536AD354}"/>
              </a:ext>
            </a:extLst>
          </p:cNvPr>
          <p:cNvSpPr>
            <a:spLocks noGrp="1"/>
          </p:cNvSpPr>
          <p:nvPr>
            <p:ph type="title"/>
          </p:nvPr>
        </p:nvSpPr>
        <p:spPr>
          <a:xfrm>
            <a:off x="639793" y="500068"/>
            <a:ext cx="7764433" cy="1133475"/>
          </a:xfrm>
        </p:spPr>
        <p:txBody>
          <a:bodyPr/>
          <a:lstStyle/>
          <a:p>
            <a:r>
              <a:rPr lang="sv-SE"/>
              <a:t>Klicka här för att ändra mall för rubrikformat</a:t>
            </a:r>
          </a:p>
        </p:txBody>
      </p:sp>
    </p:spTree>
    <p:extLst>
      <p:ext uri="{BB962C8B-B14F-4D97-AF65-F5344CB8AC3E}">
        <p14:creationId xmlns:p14="http://schemas.microsoft.com/office/powerpoint/2010/main" val="3109068978"/>
      </p:ext>
    </p:extLst>
  </p:cSld>
  <p:clrMapOvr>
    <a:masterClrMapping/>
  </p:clrMapOvr>
  <p:transition spd="slow" advClick="0" advTm="700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ubrik, text BAS 4">
    <p:spTree>
      <p:nvGrpSpPr>
        <p:cNvPr id="1" name=""/>
        <p:cNvGrpSpPr/>
        <p:nvPr/>
      </p:nvGrpSpPr>
      <p:grpSpPr>
        <a:xfrm>
          <a:off x="0" y="0"/>
          <a:ext cx="0" cy="0"/>
          <a:chOff x="0" y="0"/>
          <a:chExt cx="0" cy="0"/>
        </a:xfrm>
      </p:grpSpPr>
      <p:pic>
        <p:nvPicPr>
          <p:cNvPr id="1026" name="E1BA274E-400F-48D9-BE85-ACCA230B7773" descr="F17F010F-174D-444B-877B-4423E8E1FE16@chimney">
            <a:extLst>
              <a:ext uri="{FF2B5EF4-FFF2-40B4-BE49-F238E27FC236}">
                <a16:creationId xmlns:a16="http://schemas.microsoft.com/office/drawing/2014/main" id="{7325C485-7F01-48BD-BFF5-F5F2B0EA6D5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26" b="3149"/>
          <a:stretch/>
        </p:blipFill>
        <p:spPr bwMode="auto">
          <a:xfrm>
            <a:off x="0" y="-21325"/>
            <a:ext cx="12192000" cy="687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11" name="Platshållare för text 10">
            <a:extLst>
              <a:ext uri="{FF2B5EF4-FFF2-40B4-BE49-F238E27FC236}">
                <a16:creationId xmlns:a16="http://schemas.microsoft.com/office/drawing/2014/main" id="{7EFCFC41-F510-45CA-9DBA-43D67F346A41}"/>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a:t> </a:t>
            </a:r>
          </a:p>
        </p:txBody>
      </p:sp>
      <p:sp>
        <p:nvSpPr>
          <p:cNvPr id="10" name="Platshållare för text 9">
            <a:extLst>
              <a:ext uri="{FF2B5EF4-FFF2-40B4-BE49-F238E27FC236}">
                <a16:creationId xmlns:a16="http://schemas.microsoft.com/office/drawing/2014/main" id="{F08F9570-B0D6-45BC-BF45-A7F11871FC9A}"/>
              </a:ext>
            </a:extLst>
          </p:cNvPr>
          <p:cNvSpPr>
            <a:spLocks noGrp="1"/>
          </p:cNvSpPr>
          <p:nvPr>
            <p:ph type="body" sz="quarter" idx="13"/>
          </p:nvPr>
        </p:nvSpPr>
        <p:spPr>
          <a:xfrm>
            <a:off x="639763" y="1808164"/>
            <a:ext cx="7764463" cy="4160837"/>
          </a:xfrm>
        </p:spPr>
        <p:txBody>
          <a:bodyPr/>
          <a:lstStyle>
            <a:lvl1pPr marL="179996" indent="-179996">
              <a:defRPr sz="2000"/>
            </a:lvl1pPr>
            <a:lvl2pPr marL="359991" indent="-228594">
              <a:buFont typeface="Gill Sans MT Pro Light" panose="020B0302020104020203" pitchFamily="34" charset="0"/>
              <a:buChar char="­"/>
              <a:defRPr sz="1800"/>
            </a:lvl2pPr>
            <a:lvl3pPr marL="539987" indent="-228594">
              <a:buFont typeface="Gill Sans MT Pro Light" panose="020B0302020104020203" pitchFamily="34" charset="0"/>
              <a:buChar char="­"/>
              <a:defRPr sz="1600"/>
            </a:lvl3pPr>
            <a:lvl4pPr marL="719982" indent="-228594">
              <a:buFont typeface="Gill Sans MT Pro Light" panose="020B0302020104020203" pitchFamily="34" charset="0"/>
              <a:buChar char="­"/>
              <a:defRPr sz="1400"/>
            </a:lvl4pPr>
            <a:lvl5pPr marL="899978" indent="-228594">
              <a:buFont typeface="Gill Sans MT Pro Light" panose="020B0302020104020203" pitchFamily="34" charset="0"/>
              <a:buChar cha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3" y="500068"/>
            <a:ext cx="7764433" cy="1133475"/>
          </a:xfrm>
        </p:spPr>
        <p:txBody>
          <a:bodyPr/>
          <a:lstStyle/>
          <a:p>
            <a:r>
              <a:rPr lang="sv-SE"/>
              <a:t>Klicka här för att ändra mall för rubrikformat</a:t>
            </a:r>
          </a:p>
        </p:txBody>
      </p:sp>
    </p:spTree>
    <p:extLst>
      <p:ext uri="{BB962C8B-B14F-4D97-AF65-F5344CB8AC3E}">
        <p14:creationId xmlns:p14="http://schemas.microsoft.com/office/powerpoint/2010/main" val="2696059057"/>
      </p:ext>
    </p:extLst>
  </p:cSld>
  <p:clrMapOvr>
    <a:masterClrMapping/>
  </p:clrMapOvr>
  <p:transition spd="slow" advClick="0" advTm="700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ubrik, text YTA 1">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8DD2CC6-E79F-4223-A01A-FEE33DF31A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sp>
        <p:nvSpPr>
          <p:cNvPr id="2" name="Rubrik 1">
            <a:extLst>
              <a:ext uri="{FF2B5EF4-FFF2-40B4-BE49-F238E27FC236}">
                <a16:creationId xmlns:a16="http://schemas.microsoft.com/office/drawing/2014/main" id="{2F797104-044F-41BF-94DC-B093FBCDA021}"/>
              </a:ext>
            </a:extLst>
          </p:cNvPr>
          <p:cNvSpPr>
            <a:spLocks noGrp="1"/>
          </p:cNvSpPr>
          <p:nvPr>
            <p:ph type="title"/>
          </p:nvPr>
        </p:nvSpPr>
        <p:spPr>
          <a:xfrm>
            <a:off x="639793" y="500068"/>
            <a:ext cx="7764433" cy="1133475"/>
          </a:xfrm>
        </p:spPr>
        <p:txBody>
          <a:bodyPr/>
          <a:lstStyle>
            <a:lvl1pPr>
              <a:defRPr>
                <a:solidFill>
                  <a:schemeClr val="bg1"/>
                </a:solidFill>
              </a:defRPr>
            </a:lvl1pPr>
          </a:lstStyle>
          <a:p>
            <a:r>
              <a:rPr lang="sv-SE"/>
              <a:t>Klicka här för att ändra mall för rubrikformat</a:t>
            </a:r>
          </a:p>
        </p:txBody>
      </p:sp>
      <p:sp>
        <p:nvSpPr>
          <p:cNvPr id="15" name="Platshållare för text 10">
            <a:extLst>
              <a:ext uri="{FF2B5EF4-FFF2-40B4-BE49-F238E27FC236}">
                <a16:creationId xmlns:a16="http://schemas.microsoft.com/office/drawing/2014/main" id="{086CE881-5E47-42CC-8381-53E1A0DC9FA6}"/>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a:t> </a:t>
            </a:r>
          </a:p>
        </p:txBody>
      </p:sp>
      <p:sp>
        <p:nvSpPr>
          <p:cNvPr id="9" name="Platshållare för text 9">
            <a:extLst>
              <a:ext uri="{FF2B5EF4-FFF2-40B4-BE49-F238E27FC236}">
                <a16:creationId xmlns:a16="http://schemas.microsoft.com/office/drawing/2014/main" id="{9B18BC9E-33B4-4996-A41D-E303B37E2DE7}"/>
              </a:ext>
            </a:extLst>
          </p:cNvPr>
          <p:cNvSpPr>
            <a:spLocks noGrp="1"/>
          </p:cNvSpPr>
          <p:nvPr>
            <p:ph type="body" sz="quarter" idx="13"/>
          </p:nvPr>
        </p:nvSpPr>
        <p:spPr>
          <a:xfrm>
            <a:off x="639764" y="1808163"/>
            <a:ext cx="7764461" cy="4160839"/>
          </a:xfrm>
        </p:spPr>
        <p:txBody>
          <a:bodyPr/>
          <a:lstStyle>
            <a:lvl1pPr marL="179996" indent="-179996">
              <a:defRPr sz="2000">
                <a:solidFill>
                  <a:schemeClr val="bg1"/>
                </a:solidFill>
              </a:defRPr>
            </a:lvl1pPr>
            <a:lvl2pPr marL="359991" indent="-228594">
              <a:buFont typeface="Gill Sans MT Pro Light" panose="020B0302020104020203" pitchFamily="34" charset="0"/>
              <a:buChar char="­"/>
              <a:defRPr sz="1800">
                <a:solidFill>
                  <a:schemeClr val="bg1"/>
                </a:solidFill>
              </a:defRPr>
            </a:lvl2pPr>
            <a:lvl3pPr marL="539987" indent="-228594">
              <a:buFont typeface="Gill Sans MT Pro Light" panose="020B0302020104020203" pitchFamily="34" charset="0"/>
              <a:buChar char="­"/>
              <a:defRPr sz="1600">
                <a:solidFill>
                  <a:schemeClr val="bg1"/>
                </a:solidFill>
              </a:defRPr>
            </a:lvl3pPr>
            <a:lvl4pPr marL="719982" indent="-228594">
              <a:buFont typeface="Gill Sans MT Pro Light" panose="020B0302020104020203" pitchFamily="34" charset="0"/>
              <a:buChar char="­"/>
              <a:defRPr sz="1400">
                <a:solidFill>
                  <a:schemeClr val="bg1"/>
                </a:solidFill>
              </a:defRPr>
            </a:lvl4pPr>
            <a:lvl5pPr marL="899978" indent="-228594">
              <a:buFont typeface="Gill Sans MT Pro Light" panose="020B0302020104020203" pitchFamily="34" charset="0"/>
              <a:buChar char="­"/>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869726867"/>
      </p:ext>
    </p:extLst>
  </p:cSld>
  <p:clrMapOvr>
    <a:masterClrMapping/>
  </p:clrMapOvr>
  <p:transition spd="slow" advClick="0" advTm="700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ubrik, text YTA 2">
    <p:spTree>
      <p:nvGrpSpPr>
        <p:cNvPr id="1" name=""/>
        <p:cNvGrpSpPr/>
        <p:nvPr/>
      </p:nvGrpSpPr>
      <p:grpSpPr>
        <a:xfrm>
          <a:off x="0" y="0"/>
          <a:ext cx="0" cy="0"/>
          <a:chOff x="0" y="0"/>
          <a:chExt cx="0" cy="0"/>
        </a:xfrm>
      </p:grpSpPr>
      <p:pic>
        <p:nvPicPr>
          <p:cNvPr id="9" name="29018B2D-11A5-492E-84E0-7C67D3A37BA9" descr="9C21B0ED-DAB9-4172-B8E6-EB775F9B5DE1@chimney">
            <a:extLst>
              <a:ext uri="{FF2B5EF4-FFF2-40B4-BE49-F238E27FC236}">
                <a16:creationId xmlns:a16="http://schemas.microsoft.com/office/drawing/2014/main" id="{A6FFD144-2D09-4A46-A82D-871EFBEE9B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246" y="1"/>
            <a:ext cx="12209247" cy="688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sp>
        <p:nvSpPr>
          <p:cNvPr id="11" name="Platshållare för text 10">
            <a:extLst>
              <a:ext uri="{FF2B5EF4-FFF2-40B4-BE49-F238E27FC236}">
                <a16:creationId xmlns:a16="http://schemas.microsoft.com/office/drawing/2014/main" id="{69855DE3-7E22-4ABF-A5FA-955883CFCB3C}"/>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a:t> </a:t>
            </a:r>
          </a:p>
        </p:txBody>
      </p:sp>
      <p:sp>
        <p:nvSpPr>
          <p:cNvPr id="12" name="Rubrik 1">
            <a:extLst>
              <a:ext uri="{FF2B5EF4-FFF2-40B4-BE49-F238E27FC236}">
                <a16:creationId xmlns:a16="http://schemas.microsoft.com/office/drawing/2014/main" id="{7CCD8F0C-D47B-4D33-A65C-93947E97FF0B}"/>
              </a:ext>
            </a:extLst>
          </p:cNvPr>
          <p:cNvSpPr>
            <a:spLocks noGrp="1"/>
          </p:cNvSpPr>
          <p:nvPr>
            <p:ph type="title"/>
          </p:nvPr>
        </p:nvSpPr>
        <p:spPr>
          <a:xfrm>
            <a:off x="639793" y="500068"/>
            <a:ext cx="7764433" cy="1133475"/>
          </a:xfrm>
        </p:spPr>
        <p:txBody>
          <a:bodyPr/>
          <a:lstStyle>
            <a:lvl1pPr>
              <a:defRPr>
                <a:solidFill>
                  <a:schemeClr val="bg1"/>
                </a:solidFill>
              </a:defRPr>
            </a:lvl1pPr>
          </a:lstStyle>
          <a:p>
            <a:r>
              <a:rPr lang="sv-SE"/>
              <a:t>Klicka här för att ändra mall för rubrikformat</a:t>
            </a:r>
          </a:p>
        </p:txBody>
      </p:sp>
      <p:sp>
        <p:nvSpPr>
          <p:cNvPr id="13" name="Platshållare för text 9">
            <a:extLst>
              <a:ext uri="{FF2B5EF4-FFF2-40B4-BE49-F238E27FC236}">
                <a16:creationId xmlns:a16="http://schemas.microsoft.com/office/drawing/2014/main" id="{E2234836-560C-4E90-B2DD-BA97CC41DA67}"/>
              </a:ext>
            </a:extLst>
          </p:cNvPr>
          <p:cNvSpPr>
            <a:spLocks noGrp="1"/>
          </p:cNvSpPr>
          <p:nvPr>
            <p:ph type="body" sz="quarter" idx="13"/>
          </p:nvPr>
        </p:nvSpPr>
        <p:spPr>
          <a:xfrm>
            <a:off x="639764" y="1808163"/>
            <a:ext cx="7764461" cy="4160839"/>
          </a:xfrm>
        </p:spPr>
        <p:txBody>
          <a:bodyPr/>
          <a:lstStyle>
            <a:lvl1pPr marL="179996" indent="-179996">
              <a:defRPr sz="2000">
                <a:solidFill>
                  <a:schemeClr val="bg1"/>
                </a:solidFill>
              </a:defRPr>
            </a:lvl1pPr>
            <a:lvl2pPr marL="359991" indent="-228594">
              <a:buFont typeface="Gill Sans MT Pro Light" panose="020B0302020104020203" pitchFamily="34" charset="0"/>
              <a:buChar char="­"/>
              <a:defRPr sz="1800">
                <a:solidFill>
                  <a:schemeClr val="bg1"/>
                </a:solidFill>
              </a:defRPr>
            </a:lvl2pPr>
            <a:lvl3pPr marL="539987" indent="-228594">
              <a:buFont typeface="Gill Sans MT Pro Light" panose="020B0302020104020203" pitchFamily="34" charset="0"/>
              <a:buChar char="­"/>
              <a:defRPr sz="1600">
                <a:solidFill>
                  <a:schemeClr val="bg1"/>
                </a:solidFill>
              </a:defRPr>
            </a:lvl3pPr>
            <a:lvl4pPr marL="719982" indent="-228594">
              <a:buFont typeface="Gill Sans MT Pro Light" panose="020B0302020104020203" pitchFamily="34" charset="0"/>
              <a:buChar char="­"/>
              <a:defRPr sz="1400">
                <a:solidFill>
                  <a:schemeClr val="bg1"/>
                </a:solidFill>
              </a:defRPr>
            </a:lvl4pPr>
            <a:lvl5pPr marL="899978" indent="-228594">
              <a:buFont typeface="Gill Sans MT Pro Light" panose="020B0302020104020203" pitchFamily="34" charset="0"/>
              <a:buChar char="­"/>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391183452"/>
      </p:ext>
    </p:extLst>
  </p:cSld>
  <p:clrMapOvr>
    <a:masterClrMapping/>
  </p:clrMapOvr>
  <p:transition spd="slow" advClick="0" advTm="700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ubrik, text YTA 3">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F8B1830C-9F61-4CBC-8552-0ED32F0B09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sp>
        <p:nvSpPr>
          <p:cNvPr id="10" name="Platshållare för text 10">
            <a:extLst>
              <a:ext uri="{FF2B5EF4-FFF2-40B4-BE49-F238E27FC236}">
                <a16:creationId xmlns:a16="http://schemas.microsoft.com/office/drawing/2014/main" id="{DFEF7BFE-63E7-4169-B7D5-F77EE2BD0395}"/>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a:t> </a:t>
            </a:r>
          </a:p>
        </p:txBody>
      </p:sp>
      <p:sp>
        <p:nvSpPr>
          <p:cNvPr id="11" name="Rubrik 1">
            <a:extLst>
              <a:ext uri="{FF2B5EF4-FFF2-40B4-BE49-F238E27FC236}">
                <a16:creationId xmlns:a16="http://schemas.microsoft.com/office/drawing/2014/main" id="{C0D44B3E-2230-4E61-9087-BC24BA6C1527}"/>
              </a:ext>
            </a:extLst>
          </p:cNvPr>
          <p:cNvSpPr>
            <a:spLocks noGrp="1"/>
          </p:cNvSpPr>
          <p:nvPr>
            <p:ph type="title"/>
          </p:nvPr>
        </p:nvSpPr>
        <p:spPr>
          <a:xfrm>
            <a:off x="639793" y="500068"/>
            <a:ext cx="7764433" cy="1133475"/>
          </a:xfrm>
        </p:spPr>
        <p:txBody>
          <a:bodyPr/>
          <a:lstStyle>
            <a:lvl1pPr>
              <a:defRPr>
                <a:solidFill>
                  <a:schemeClr val="bg1"/>
                </a:solidFill>
              </a:defRPr>
            </a:lvl1pPr>
          </a:lstStyle>
          <a:p>
            <a:r>
              <a:rPr lang="sv-SE"/>
              <a:t>Klicka här för att ändra mall för rubrikformat</a:t>
            </a:r>
          </a:p>
        </p:txBody>
      </p:sp>
      <p:sp>
        <p:nvSpPr>
          <p:cNvPr id="12" name="Platshållare för text 9">
            <a:extLst>
              <a:ext uri="{FF2B5EF4-FFF2-40B4-BE49-F238E27FC236}">
                <a16:creationId xmlns:a16="http://schemas.microsoft.com/office/drawing/2014/main" id="{02198346-753B-4BCB-85CE-9B5714F2374F}"/>
              </a:ext>
            </a:extLst>
          </p:cNvPr>
          <p:cNvSpPr>
            <a:spLocks noGrp="1"/>
          </p:cNvSpPr>
          <p:nvPr>
            <p:ph type="body" sz="quarter" idx="13"/>
          </p:nvPr>
        </p:nvSpPr>
        <p:spPr>
          <a:xfrm>
            <a:off x="639764" y="1808163"/>
            <a:ext cx="7764461" cy="4160839"/>
          </a:xfrm>
        </p:spPr>
        <p:txBody>
          <a:bodyPr/>
          <a:lstStyle>
            <a:lvl1pPr marL="179996" indent="-179996">
              <a:defRPr sz="2000">
                <a:solidFill>
                  <a:schemeClr val="bg1"/>
                </a:solidFill>
              </a:defRPr>
            </a:lvl1pPr>
            <a:lvl2pPr marL="359991" indent="-228594">
              <a:buFont typeface="Gill Sans MT Pro Light" panose="020B0302020104020203" pitchFamily="34" charset="0"/>
              <a:buChar char="­"/>
              <a:defRPr sz="1800">
                <a:solidFill>
                  <a:schemeClr val="bg1"/>
                </a:solidFill>
              </a:defRPr>
            </a:lvl2pPr>
            <a:lvl3pPr marL="539987" indent="-228594">
              <a:buFont typeface="Gill Sans MT Pro Light" panose="020B0302020104020203" pitchFamily="34" charset="0"/>
              <a:buChar char="­"/>
              <a:defRPr sz="1600">
                <a:solidFill>
                  <a:schemeClr val="bg1"/>
                </a:solidFill>
              </a:defRPr>
            </a:lvl3pPr>
            <a:lvl4pPr marL="719982" indent="-228594">
              <a:buFont typeface="Gill Sans MT Pro Light" panose="020B0302020104020203" pitchFamily="34" charset="0"/>
              <a:buChar char="­"/>
              <a:defRPr sz="1400">
                <a:solidFill>
                  <a:schemeClr val="bg1"/>
                </a:solidFill>
              </a:defRPr>
            </a:lvl4pPr>
            <a:lvl5pPr marL="899978" indent="-228594">
              <a:buFont typeface="Gill Sans MT Pro Light" panose="020B0302020104020203" pitchFamily="34" charset="0"/>
              <a:buChar char="­"/>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482242918"/>
      </p:ext>
    </p:extLst>
  </p:cSld>
  <p:clrMapOvr>
    <a:masterClrMapping/>
  </p:clrMapOvr>
  <p:transition spd="slow" advClick="0" advTm="700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llsammans">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DF70996-5712-4066-A340-E67E06549D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32" y="7622"/>
            <a:ext cx="12178448" cy="6850377"/>
          </a:xfrm>
          <a:prstGeom prst="rect">
            <a:avLst/>
          </a:prstGeom>
        </p:spPr>
      </p:pic>
      <p:sp>
        <p:nvSpPr>
          <p:cNvPr id="7" name="object 4">
            <a:extLst>
              <a:ext uri="{FF2B5EF4-FFF2-40B4-BE49-F238E27FC236}">
                <a16:creationId xmlns:a16="http://schemas.microsoft.com/office/drawing/2014/main" id="{D92307DF-AF1B-4508-B8F0-AFF0C80B2A37}"/>
              </a:ext>
            </a:extLst>
          </p:cNvPr>
          <p:cNvSpPr txBox="1">
            <a:spLocks/>
          </p:cNvSpPr>
          <p:nvPr userDrawn="1"/>
        </p:nvSpPr>
        <p:spPr>
          <a:xfrm>
            <a:off x="657203" y="402754"/>
            <a:ext cx="10158535" cy="878873"/>
          </a:xfrm>
          <a:prstGeom prst="rect">
            <a:avLst/>
          </a:prstGeom>
          <a:effectLst>
            <a:outerShdw blurRad="254000" dist="76200" dir="2700000" algn="tl" rotWithShape="0">
              <a:prstClr val="black">
                <a:alpha val="60000"/>
              </a:prstClr>
            </a:outerShdw>
          </a:effectLst>
        </p:spPr>
        <p:txBody>
          <a:bodyPr vert="horz" wrap="square" lIns="0" tIns="16933" rIns="0" bIns="0" rtlCol="0">
            <a:spAutoFit/>
          </a:bodyPr>
          <a:lstStyle>
            <a:lvl1pPr>
              <a:defRPr>
                <a:latin typeface="+mj-lt"/>
                <a:ea typeface="+mj-ea"/>
                <a:cs typeface="+mj-cs"/>
              </a:defRPr>
            </a:lvl1pPr>
          </a:lstStyle>
          <a:p>
            <a:pPr marL="16933">
              <a:spcBef>
                <a:spcPts val="133"/>
              </a:spcBef>
              <a:tabLst>
                <a:tab pos="4691992" algn="l"/>
              </a:tabLst>
            </a:pPr>
            <a:r>
              <a:rPr lang="sv-SE" sz="5600" kern="0">
                <a:solidFill>
                  <a:srgbClr val="FFFFFF"/>
                </a:solidFill>
                <a:latin typeface="Gill Sans MT" charset="0"/>
                <a:ea typeface="Gill Sans MT" charset="0"/>
                <a:cs typeface="Gill Sans MT" charset="0"/>
              </a:rPr>
              <a:t>TILLSAMMANS ÄR </a:t>
            </a:r>
            <a:r>
              <a:rPr lang="sv-SE" sz="5600" b="1" kern="0">
                <a:solidFill>
                  <a:srgbClr val="FFFFFF"/>
                </a:solidFill>
                <a:latin typeface="Gill Sans MT" charset="0"/>
                <a:ea typeface="Gill Sans MT" charset="0"/>
                <a:cs typeface="Gill Sans MT" charset="0"/>
              </a:rPr>
              <a:t>VI</a:t>
            </a:r>
            <a:r>
              <a:rPr lang="sv-SE" sz="5600" b="1" kern="0" spc="-287">
                <a:solidFill>
                  <a:srgbClr val="FFFFFF"/>
                </a:solidFill>
                <a:latin typeface="Gill Sans MT" charset="0"/>
                <a:ea typeface="Gill Sans MT" charset="0"/>
                <a:cs typeface="Gill Sans MT" charset="0"/>
              </a:rPr>
              <a:t> </a:t>
            </a:r>
            <a:r>
              <a:rPr lang="sv-SE" sz="5600" b="1" kern="0" spc="-53">
                <a:solidFill>
                  <a:srgbClr val="FFFFFF"/>
                </a:solidFill>
                <a:latin typeface="Gill Sans MT" charset="0"/>
                <a:ea typeface="Gill Sans MT" charset="0"/>
                <a:cs typeface="Gill Sans MT" charset="0"/>
              </a:rPr>
              <a:t>NACKA</a:t>
            </a:r>
            <a:endParaRPr lang="sv-SE" sz="5600" b="1" kern="0">
              <a:solidFill>
                <a:sysClr val="windowText" lastClr="000000"/>
              </a:solidFill>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DF8B430C-B3CA-4F87-A52D-6CBD5B9649DD}"/>
              </a:ext>
            </a:extLst>
          </p:cNvPr>
          <p:cNvSpPr txBox="1"/>
          <p:nvPr userDrawn="1"/>
        </p:nvSpPr>
        <p:spPr>
          <a:xfrm>
            <a:off x="710400" y="4662923"/>
            <a:ext cx="5080000" cy="919910"/>
          </a:xfrm>
          <a:prstGeom prst="rect">
            <a:avLst/>
          </a:prstGeom>
          <a:effectLst>
            <a:outerShdw blurRad="254000" dir="2700000" algn="tl" rotWithShape="0">
              <a:prstClr val="black">
                <a:alpha val="80000"/>
              </a:prstClr>
            </a:outerShdw>
          </a:effectLst>
        </p:spPr>
        <p:txBody>
          <a:bodyPr vert="horz" wrap="square" lIns="0" tIns="98213" rIns="0" bIns="0" rtlCol="0">
            <a:spAutoFit/>
          </a:bodyPr>
          <a:lstStyle/>
          <a:p>
            <a:pPr marL="16933" marR="56724">
              <a:lnSpc>
                <a:spcPts val="3200"/>
              </a:lnSpc>
              <a:spcBef>
                <a:spcPts val="773"/>
              </a:spcBef>
            </a:pPr>
            <a:r>
              <a:rPr lang="sv-SE" sz="2800" b="1" spc="-7">
                <a:solidFill>
                  <a:srgbClr val="FFFFFF"/>
                </a:solidFill>
                <a:latin typeface="Gill Sans MT" charset="0"/>
                <a:ea typeface="Gill Sans MT" charset="0"/>
                <a:cs typeface="Gill Sans MT" charset="0"/>
              </a:rPr>
              <a:t>I kommunen testar vi nytt </a:t>
            </a:r>
            <a:br>
              <a:rPr lang="sv-SE" sz="2800" b="1" spc="-7">
                <a:solidFill>
                  <a:srgbClr val="FFFFFF"/>
                </a:solidFill>
                <a:latin typeface="Gill Sans MT" charset="0"/>
                <a:ea typeface="Gill Sans MT" charset="0"/>
                <a:cs typeface="Gill Sans MT" charset="0"/>
              </a:rPr>
            </a:br>
            <a:r>
              <a:rPr lang="sv-SE" sz="2800" b="1" spc="-7">
                <a:solidFill>
                  <a:srgbClr val="FFFFFF"/>
                </a:solidFill>
                <a:latin typeface="Gill Sans MT" charset="0"/>
                <a:ea typeface="Gill Sans MT" charset="0"/>
                <a:cs typeface="Gill Sans MT" charset="0"/>
              </a:rPr>
              <a:t>för att fortsätta utvecklas.</a:t>
            </a:r>
          </a:p>
        </p:txBody>
      </p:sp>
      <p:pic>
        <p:nvPicPr>
          <p:cNvPr id="9" name="Bildobjekt 6">
            <a:extLst>
              <a:ext uri="{FF2B5EF4-FFF2-40B4-BE49-F238E27FC236}">
                <a16:creationId xmlns:a16="http://schemas.microsoft.com/office/drawing/2014/main" id="{EDE11735-579B-4438-90BD-E2B6945D8C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511654275"/>
      </p:ext>
    </p:extLst>
  </p:cSld>
  <p:clrMapOvr>
    <a:masterClrMapping/>
  </p:clrMapOvr>
  <p:transition spd="slow" advClick="0" advTm="700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ubrik, text YTA 4">
    <p:spTree>
      <p:nvGrpSpPr>
        <p:cNvPr id="1" name=""/>
        <p:cNvGrpSpPr/>
        <p:nvPr/>
      </p:nvGrpSpPr>
      <p:grpSpPr>
        <a:xfrm>
          <a:off x="0" y="0"/>
          <a:ext cx="0" cy="0"/>
          <a:chOff x="0" y="0"/>
          <a:chExt cx="0" cy="0"/>
        </a:xfrm>
      </p:grpSpPr>
      <p:pic>
        <p:nvPicPr>
          <p:cNvPr id="11" name="A07EDF14-5A12-41FE-B7BA-5D61B34D2AE4" descr="6FF47256-95D4-4042-A516-8C0DC43CD4CD@chimney">
            <a:extLst>
              <a:ext uri="{FF2B5EF4-FFF2-40B4-BE49-F238E27FC236}">
                <a16:creationId xmlns:a16="http://schemas.microsoft.com/office/drawing/2014/main" id="{36A1D54F-1C19-4517-B99A-C5775151ED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3350" y="-57532"/>
            <a:ext cx="12325351" cy="694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sp>
        <p:nvSpPr>
          <p:cNvPr id="18" name="Platshållare för text 10">
            <a:extLst>
              <a:ext uri="{FF2B5EF4-FFF2-40B4-BE49-F238E27FC236}">
                <a16:creationId xmlns:a16="http://schemas.microsoft.com/office/drawing/2014/main" id="{8BF8537A-4E77-4766-A1DC-8BB66CFD6A5B}"/>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a:t> </a:t>
            </a:r>
          </a:p>
        </p:txBody>
      </p:sp>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3" y="500068"/>
            <a:ext cx="7764433" cy="1133475"/>
          </a:xfrm>
        </p:spPr>
        <p:txBody>
          <a:bodyPr/>
          <a:lstStyle>
            <a:lvl1pPr>
              <a:defRPr>
                <a:solidFill>
                  <a:schemeClr val="bg1"/>
                </a:solidFill>
              </a:defRPr>
            </a:lvl1pPr>
          </a:lstStyle>
          <a:p>
            <a:r>
              <a:rPr lang="sv-SE"/>
              <a:t>Klicka här för att ändra mall för rubrikformat</a:t>
            </a:r>
          </a:p>
        </p:txBody>
      </p:sp>
      <p:sp>
        <p:nvSpPr>
          <p:cNvPr id="12" name="Platshållare för text 9">
            <a:extLst>
              <a:ext uri="{FF2B5EF4-FFF2-40B4-BE49-F238E27FC236}">
                <a16:creationId xmlns:a16="http://schemas.microsoft.com/office/drawing/2014/main" id="{9811892E-62C6-418B-BFE5-8E47F014E3E3}"/>
              </a:ext>
            </a:extLst>
          </p:cNvPr>
          <p:cNvSpPr>
            <a:spLocks noGrp="1"/>
          </p:cNvSpPr>
          <p:nvPr>
            <p:ph type="body" sz="quarter" idx="13"/>
          </p:nvPr>
        </p:nvSpPr>
        <p:spPr>
          <a:xfrm>
            <a:off x="639764" y="1808163"/>
            <a:ext cx="7764461" cy="4160839"/>
          </a:xfrm>
        </p:spPr>
        <p:txBody>
          <a:bodyPr/>
          <a:lstStyle>
            <a:lvl1pPr marL="179996" indent="-179996">
              <a:defRPr sz="2000">
                <a:solidFill>
                  <a:schemeClr val="bg1"/>
                </a:solidFill>
              </a:defRPr>
            </a:lvl1pPr>
            <a:lvl2pPr marL="359991" indent="-228594">
              <a:buFont typeface="Gill Sans MT Pro Light" panose="020B0302020104020203" pitchFamily="34" charset="0"/>
              <a:buChar char="­"/>
              <a:defRPr sz="1800">
                <a:solidFill>
                  <a:schemeClr val="bg1"/>
                </a:solidFill>
              </a:defRPr>
            </a:lvl2pPr>
            <a:lvl3pPr marL="539987" indent="-228594">
              <a:buFont typeface="Gill Sans MT Pro Light" panose="020B0302020104020203" pitchFamily="34" charset="0"/>
              <a:buChar char="­"/>
              <a:defRPr sz="1600">
                <a:solidFill>
                  <a:schemeClr val="bg1"/>
                </a:solidFill>
              </a:defRPr>
            </a:lvl3pPr>
            <a:lvl4pPr marL="719982" indent="-228594">
              <a:buFont typeface="Gill Sans MT Pro Light" panose="020B0302020104020203" pitchFamily="34" charset="0"/>
              <a:buChar char="­"/>
              <a:defRPr sz="1400">
                <a:solidFill>
                  <a:schemeClr val="bg1"/>
                </a:solidFill>
              </a:defRPr>
            </a:lvl4pPr>
            <a:lvl5pPr marL="899978" indent="-228594">
              <a:buFont typeface="Gill Sans MT Pro Light" panose="020B0302020104020203" pitchFamily="34" charset="0"/>
              <a:buChar char="­"/>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092599729"/>
      </p:ext>
    </p:extLst>
  </p:cSld>
  <p:clrMapOvr>
    <a:masterClrMapping/>
  </p:clrMapOvr>
  <p:transition spd="slow" advClick="0" advTm="700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ldcollage 2">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D67BC8D-5DA5-4E79-BC06-B1186574795C}"/>
              </a:ext>
            </a:extLst>
          </p:cNvPr>
          <p:cNvSpPr>
            <a:spLocks noGrp="1"/>
          </p:cNvSpPr>
          <p:nvPr>
            <p:ph type="pic" idx="1"/>
          </p:nvPr>
        </p:nvSpPr>
        <p:spPr>
          <a:xfrm>
            <a:off x="1" y="0"/>
            <a:ext cx="6048000" cy="6858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9" name="Platshållare för bild 2">
            <a:extLst>
              <a:ext uri="{FF2B5EF4-FFF2-40B4-BE49-F238E27FC236}">
                <a16:creationId xmlns:a16="http://schemas.microsoft.com/office/drawing/2014/main" id="{59935704-DD69-45C8-93D6-70C51DB09123}"/>
              </a:ext>
            </a:extLst>
          </p:cNvPr>
          <p:cNvSpPr>
            <a:spLocks noGrp="1"/>
          </p:cNvSpPr>
          <p:nvPr>
            <p:ph type="pic" idx="13"/>
          </p:nvPr>
        </p:nvSpPr>
        <p:spPr>
          <a:xfrm>
            <a:off x="6150195" y="0"/>
            <a:ext cx="6048000" cy="6858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1" name="Platshållare för text 10">
            <a:extLst>
              <a:ext uri="{FF2B5EF4-FFF2-40B4-BE49-F238E27FC236}">
                <a16:creationId xmlns:a16="http://schemas.microsoft.com/office/drawing/2014/main" id="{A065E4CF-9FA7-4B21-A6DB-B73B00192A60}"/>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414672302"/>
      </p:ext>
    </p:extLst>
  </p:cSld>
  <p:clrMapOvr>
    <a:masterClrMapping/>
  </p:clrMapOvr>
  <p:transition spd="slow" advClick="0" advTm="700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ldcollage 3">
    <p:spTree>
      <p:nvGrpSpPr>
        <p:cNvPr id="1" name=""/>
        <p:cNvGrpSpPr/>
        <p:nvPr/>
      </p:nvGrpSpPr>
      <p:grpSpPr>
        <a:xfrm>
          <a:off x="0" y="0"/>
          <a:ext cx="0" cy="0"/>
          <a:chOff x="0" y="0"/>
          <a:chExt cx="0" cy="0"/>
        </a:xfrm>
      </p:grpSpPr>
      <p:sp>
        <p:nvSpPr>
          <p:cNvPr id="6" name="Platshållare för bild 2">
            <a:extLst>
              <a:ext uri="{FF2B5EF4-FFF2-40B4-BE49-F238E27FC236}">
                <a16:creationId xmlns:a16="http://schemas.microsoft.com/office/drawing/2014/main" id="{50212A9E-C464-42DE-825E-5F023B24AABC}"/>
              </a:ext>
            </a:extLst>
          </p:cNvPr>
          <p:cNvSpPr>
            <a:spLocks noGrp="1"/>
          </p:cNvSpPr>
          <p:nvPr>
            <p:ph type="pic" idx="1"/>
          </p:nvPr>
        </p:nvSpPr>
        <p:spPr>
          <a:xfrm>
            <a:off x="1" y="0"/>
            <a:ext cx="6048000" cy="6858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7" name="Platshållare för bild 2">
            <a:extLst>
              <a:ext uri="{FF2B5EF4-FFF2-40B4-BE49-F238E27FC236}">
                <a16:creationId xmlns:a16="http://schemas.microsoft.com/office/drawing/2014/main" id="{BB7266A3-AE9B-4E41-8602-A62536078EE6}"/>
              </a:ext>
            </a:extLst>
          </p:cNvPr>
          <p:cNvSpPr>
            <a:spLocks noGrp="1"/>
          </p:cNvSpPr>
          <p:nvPr>
            <p:ph type="pic" idx="13"/>
          </p:nvPr>
        </p:nvSpPr>
        <p:spPr>
          <a:xfrm>
            <a:off x="6150195" y="-2381"/>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8" name="Platshållare för bild 2">
            <a:extLst>
              <a:ext uri="{FF2B5EF4-FFF2-40B4-BE49-F238E27FC236}">
                <a16:creationId xmlns:a16="http://schemas.microsoft.com/office/drawing/2014/main" id="{4557595D-B44E-423B-B53D-C5F7E2838051}"/>
              </a:ext>
            </a:extLst>
          </p:cNvPr>
          <p:cNvSpPr>
            <a:spLocks noGrp="1"/>
          </p:cNvSpPr>
          <p:nvPr>
            <p:ph type="pic" idx="16"/>
          </p:nvPr>
        </p:nvSpPr>
        <p:spPr>
          <a:xfrm>
            <a:off x="6144001" y="3479991"/>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2" name="Platshållare för text 10">
            <a:extLst>
              <a:ext uri="{FF2B5EF4-FFF2-40B4-BE49-F238E27FC236}">
                <a16:creationId xmlns:a16="http://schemas.microsoft.com/office/drawing/2014/main" id="{433BD1FA-ABD8-4829-8258-695C1D5DABEA}"/>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3353230253"/>
      </p:ext>
    </p:extLst>
  </p:cSld>
  <p:clrMapOvr>
    <a:masterClrMapping/>
  </p:clrMapOvr>
  <p:transition spd="slow" advClick="0" advTm="700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ldcollage 4">
    <p:spTree>
      <p:nvGrpSpPr>
        <p:cNvPr id="1" name=""/>
        <p:cNvGrpSpPr/>
        <p:nvPr/>
      </p:nvGrpSpPr>
      <p:grpSpPr>
        <a:xfrm>
          <a:off x="0" y="0"/>
          <a:ext cx="0" cy="0"/>
          <a:chOff x="0" y="0"/>
          <a:chExt cx="0" cy="0"/>
        </a:xfrm>
      </p:grpSpPr>
      <p:sp>
        <p:nvSpPr>
          <p:cNvPr id="14" name="Platshållare för bild 2">
            <a:extLst>
              <a:ext uri="{FF2B5EF4-FFF2-40B4-BE49-F238E27FC236}">
                <a16:creationId xmlns:a16="http://schemas.microsoft.com/office/drawing/2014/main" id="{029A61F7-5DB6-4394-9D77-1AD82E0FC402}"/>
              </a:ext>
            </a:extLst>
          </p:cNvPr>
          <p:cNvSpPr>
            <a:spLocks noGrp="1"/>
          </p:cNvSpPr>
          <p:nvPr>
            <p:ph type="pic" idx="13"/>
          </p:nvPr>
        </p:nvSpPr>
        <p:spPr>
          <a:xfrm>
            <a:off x="6151144" y="0"/>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5" name="Platshållare för bild 2">
            <a:extLst>
              <a:ext uri="{FF2B5EF4-FFF2-40B4-BE49-F238E27FC236}">
                <a16:creationId xmlns:a16="http://schemas.microsoft.com/office/drawing/2014/main" id="{D59F388B-B781-43C5-8930-9169432CCE73}"/>
              </a:ext>
            </a:extLst>
          </p:cNvPr>
          <p:cNvSpPr>
            <a:spLocks noGrp="1"/>
          </p:cNvSpPr>
          <p:nvPr>
            <p:ph type="pic" idx="16"/>
          </p:nvPr>
        </p:nvSpPr>
        <p:spPr>
          <a:xfrm>
            <a:off x="6151144" y="3482372"/>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6" name="Platshållare för bild 2">
            <a:extLst>
              <a:ext uri="{FF2B5EF4-FFF2-40B4-BE49-F238E27FC236}">
                <a16:creationId xmlns:a16="http://schemas.microsoft.com/office/drawing/2014/main" id="{7424A79F-1B59-4EC6-9F01-F1065E75C5F2}"/>
              </a:ext>
            </a:extLst>
          </p:cNvPr>
          <p:cNvSpPr>
            <a:spLocks noGrp="1"/>
          </p:cNvSpPr>
          <p:nvPr>
            <p:ph type="pic" idx="18"/>
          </p:nvPr>
        </p:nvSpPr>
        <p:spPr>
          <a:xfrm>
            <a:off x="1" y="0"/>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7" name="Platshållare för bild 2">
            <a:extLst>
              <a:ext uri="{FF2B5EF4-FFF2-40B4-BE49-F238E27FC236}">
                <a16:creationId xmlns:a16="http://schemas.microsoft.com/office/drawing/2014/main" id="{5B71CF3F-4A3E-473B-8B31-F97164CD0D8F}"/>
              </a:ext>
            </a:extLst>
          </p:cNvPr>
          <p:cNvSpPr>
            <a:spLocks noGrp="1"/>
          </p:cNvSpPr>
          <p:nvPr>
            <p:ph type="pic" idx="19"/>
          </p:nvPr>
        </p:nvSpPr>
        <p:spPr>
          <a:xfrm>
            <a:off x="1" y="3482372"/>
            <a:ext cx="6048000" cy="3384000"/>
          </a:xfrm>
          <a:solidFill>
            <a:schemeClr val="bg2"/>
          </a:solidFill>
        </p:spPr>
        <p:txBody>
          <a:bodyPr/>
          <a:lstStyle>
            <a:lvl1pPr marL="0" indent="0">
              <a:buNone/>
              <a:defRPr sz="16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sv-SE"/>
              <a:t>Klicka på ikonen för att lägga till en bild</a:t>
            </a:r>
          </a:p>
        </p:txBody>
      </p:sp>
      <p:sp>
        <p:nvSpPr>
          <p:cNvPr id="12" name="Platshållare för text 3">
            <a:extLst>
              <a:ext uri="{FF2B5EF4-FFF2-40B4-BE49-F238E27FC236}">
                <a16:creationId xmlns:a16="http://schemas.microsoft.com/office/drawing/2014/main" id="{16C61011-8EF7-4F20-B60B-3DE7DF16D60F}"/>
              </a:ext>
            </a:extLst>
          </p:cNvPr>
          <p:cNvSpPr>
            <a:spLocks noGrp="1"/>
          </p:cNvSpPr>
          <p:nvPr>
            <p:ph type="body" sz="quarter" idx="20" hasCustomPrompt="1"/>
          </p:nvPr>
        </p:nvSpPr>
        <p:spPr>
          <a:xfrm>
            <a:off x="9796464" y="5946776"/>
            <a:ext cx="2026675" cy="658813"/>
          </a:xfrm>
        </p:spPr>
        <p:txBody>
          <a:bodyPr/>
          <a:lstStyle>
            <a:lvl1pPr marL="0" indent="0">
              <a:buNone/>
              <a:defRPr/>
            </a:lvl1pPr>
          </a:lstStyle>
          <a:p>
            <a:pPr lvl="0"/>
            <a:r>
              <a:rPr lang="sv-SE"/>
              <a:t> </a:t>
            </a:r>
          </a:p>
        </p:txBody>
      </p:sp>
      <p:sp>
        <p:nvSpPr>
          <p:cNvPr id="20" name="Platshållare för text 10">
            <a:extLst>
              <a:ext uri="{FF2B5EF4-FFF2-40B4-BE49-F238E27FC236}">
                <a16:creationId xmlns:a16="http://schemas.microsoft.com/office/drawing/2014/main" id="{FCA95EA6-EBA2-4B89-9F1A-5D25CFA56D29}"/>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3538910209"/>
      </p:ext>
    </p:extLst>
  </p:cSld>
  <p:clrMapOvr>
    <a:masterClrMapping/>
  </p:clrMapOvr>
  <p:transition spd="slow" advClick="0" advTm="700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ld, kort text/citat">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10" name="Rubrik 1">
            <a:extLst>
              <a:ext uri="{FF2B5EF4-FFF2-40B4-BE49-F238E27FC236}">
                <a16:creationId xmlns:a16="http://schemas.microsoft.com/office/drawing/2014/main" id="{C3A069D7-A832-4F5A-9DE9-18BD6C778C87}"/>
              </a:ext>
            </a:extLst>
          </p:cNvPr>
          <p:cNvSpPr>
            <a:spLocks noGrp="1"/>
          </p:cNvSpPr>
          <p:nvPr>
            <p:ph type="title" hasCustomPrompt="1"/>
          </p:nvPr>
        </p:nvSpPr>
        <p:spPr>
          <a:xfrm>
            <a:off x="639793" y="975216"/>
            <a:ext cx="5025187" cy="1777712"/>
          </a:xfrm>
        </p:spPr>
        <p:txBody>
          <a:bodyPr>
            <a:normAutofit/>
          </a:bodyPr>
          <a:lstStyle>
            <a:lvl1pPr>
              <a:defRPr lang="en-GB" sz="2800" b="1" kern="1200" cap="none" baseline="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marL="0" lvl="0" indent="0" algn="l" defTabSz="914377" rtl="0" eaLnBrk="1" latinLnBrk="0" hangingPunct="1">
              <a:lnSpc>
                <a:spcPct val="90000"/>
              </a:lnSpc>
              <a:spcBef>
                <a:spcPts val="1000"/>
              </a:spcBef>
              <a:buFont typeface="Arial" panose="020B0604020202020204" pitchFamily="34" charset="0"/>
              <a:buNone/>
            </a:pPr>
            <a:r>
              <a:rPr lang="sv-SE"/>
              <a:t>Klicka här för att lägga till större text eller citat</a:t>
            </a:r>
          </a:p>
        </p:txBody>
      </p:sp>
      <p:sp>
        <p:nvSpPr>
          <p:cNvPr id="12" name="Platshållare för text 10">
            <a:extLst>
              <a:ext uri="{FF2B5EF4-FFF2-40B4-BE49-F238E27FC236}">
                <a16:creationId xmlns:a16="http://schemas.microsoft.com/office/drawing/2014/main" id="{7CCA1380-98DD-4682-924F-9763C5A89ADD}"/>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542235993"/>
      </p:ext>
    </p:extLst>
  </p:cSld>
  <p:clrMapOvr>
    <a:masterClrMapping/>
  </p:clrMapOvr>
  <p:transition spd="slow" advClick="0" advTm="700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tt diagram m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DE89D1-7BB3-41A9-87A8-7B04E92C5D66}"/>
              </a:ext>
            </a:extLst>
          </p:cNvPr>
          <p:cNvSpPr>
            <a:spLocks noGrp="1"/>
          </p:cNvSpPr>
          <p:nvPr>
            <p:ph type="title"/>
          </p:nvPr>
        </p:nvSpPr>
        <p:spPr>
          <a:xfrm>
            <a:off x="639763" y="232914"/>
            <a:ext cx="9878591" cy="694260"/>
          </a:xfrm>
        </p:spPr>
        <p:txBody>
          <a:bodyPr anchor="b">
            <a:normAutofit/>
          </a:bodyPr>
          <a:lstStyle>
            <a:lvl1pPr>
              <a:defRPr lang="en-GB" sz="2400" b="1" kern="1200" cap="all" baseline="0" dirty="0">
                <a:solidFill>
                  <a:schemeClr val="tx1"/>
                </a:solidFill>
                <a:latin typeface="+mj-lt"/>
                <a:ea typeface="+mn-ea"/>
                <a:cs typeface="+mn-cs"/>
              </a:defRPr>
            </a:lvl1pPr>
          </a:lstStyle>
          <a:p>
            <a:r>
              <a:rPr lang="sv-SE"/>
              <a:t>Klicka här för att ändra mall för rubrikformat</a:t>
            </a:r>
          </a:p>
        </p:txBody>
      </p:sp>
      <p:sp>
        <p:nvSpPr>
          <p:cNvPr id="17" name="Platshållare för innehåll 3">
            <a:extLst>
              <a:ext uri="{FF2B5EF4-FFF2-40B4-BE49-F238E27FC236}">
                <a16:creationId xmlns:a16="http://schemas.microsoft.com/office/drawing/2014/main" id="{1AA353D9-3D1E-4354-958F-7F322B7A457C}"/>
              </a:ext>
            </a:extLst>
          </p:cNvPr>
          <p:cNvSpPr>
            <a:spLocks noGrp="1"/>
          </p:cNvSpPr>
          <p:nvPr>
            <p:ph sz="half" idx="2" hasCustomPrompt="1"/>
          </p:nvPr>
        </p:nvSpPr>
        <p:spPr>
          <a:xfrm>
            <a:off x="639763" y="1109663"/>
            <a:ext cx="7970836" cy="4989511"/>
          </a:xfrm>
        </p:spPr>
        <p:txBody>
          <a:bodyPr/>
          <a:lstStyle>
            <a:lvl1pPr marL="0" indent="0">
              <a:buNone/>
              <a:defRPr sz="1600"/>
            </a:lvl1pPr>
            <a:lvl2pPr marL="671383" indent="0">
              <a:buNone/>
              <a:defRPr/>
            </a:lvl2pPr>
            <a:lvl3pPr marL="1031374" indent="0">
              <a:buNone/>
              <a:defRPr/>
            </a:lvl3pPr>
            <a:lvl4pPr marL="1391365" indent="0">
              <a:buNone/>
              <a:defRPr/>
            </a:lvl4pPr>
            <a:lvl5pPr marL="1828754" indent="0">
              <a:buNone/>
              <a:defRPr/>
            </a:lvl5pPr>
          </a:lstStyle>
          <a:p>
            <a:pPr lvl="0"/>
            <a:r>
              <a:rPr lang="sv-SE"/>
              <a:t>Diagram</a:t>
            </a:r>
          </a:p>
        </p:txBody>
      </p:sp>
      <p:sp>
        <p:nvSpPr>
          <p:cNvPr id="7" name="Platshållare för datum 6">
            <a:extLst>
              <a:ext uri="{FF2B5EF4-FFF2-40B4-BE49-F238E27FC236}">
                <a16:creationId xmlns:a16="http://schemas.microsoft.com/office/drawing/2014/main" id="{316381CF-2E64-4AD5-AEBB-70396CAD592B}"/>
              </a:ext>
            </a:extLst>
          </p:cNvPr>
          <p:cNvSpPr>
            <a:spLocks noGrp="1"/>
          </p:cNvSpPr>
          <p:nvPr>
            <p:ph type="dt" sz="half" idx="10"/>
          </p:nvPr>
        </p:nvSpPr>
        <p:spPr/>
        <p:txBody>
          <a:bodyPr/>
          <a:lstStyle/>
          <a:p>
            <a:r>
              <a:rPr lang="sv-SE"/>
              <a:t>20xx-xx-xx</a:t>
            </a:r>
          </a:p>
        </p:txBody>
      </p:sp>
      <p:sp>
        <p:nvSpPr>
          <p:cNvPr id="8" name="Platshållare för sidfot 7">
            <a:extLst>
              <a:ext uri="{FF2B5EF4-FFF2-40B4-BE49-F238E27FC236}">
                <a16:creationId xmlns:a16="http://schemas.microsoft.com/office/drawing/2014/main" id="{EE84E61B-4EE4-4BE4-9DD2-5ED8D14FF7AE}"/>
              </a:ext>
            </a:extLst>
          </p:cNvPr>
          <p:cNvSpPr>
            <a:spLocks noGrp="1"/>
          </p:cNvSpPr>
          <p:nvPr>
            <p:ph type="ftr" sz="quarter" idx="11"/>
          </p:nvPr>
        </p:nvSpPr>
        <p:spPr/>
        <p:txBody>
          <a:bodyPr/>
          <a:lstStyle/>
          <a:p>
            <a:r>
              <a:rPr lang="sv-SE"/>
              <a:t>Sidfot om man väljer att infoga en sådan i sin presentation</a:t>
            </a:r>
          </a:p>
        </p:txBody>
      </p:sp>
      <p:sp>
        <p:nvSpPr>
          <p:cNvPr id="9" name="Platshållare för bildnummer 8">
            <a:extLst>
              <a:ext uri="{FF2B5EF4-FFF2-40B4-BE49-F238E27FC236}">
                <a16:creationId xmlns:a16="http://schemas.microsoft.com/office/drawing/2014/main" id="{D50FC205-9444-4A85-9F1F-C0EA6B540C20}"/>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14" name="Platshållare för text 10">
            <a:extLst>
              <a:ext uri="{FF2B5EF4-FFF2-40B4-BE49-F238E27FC236}">
                <a16:creationId xmlns:a16="http://schemas.microsoft.com/office/drawing/2014/main" id="{63BE0F51-55C6-4DD4-BD4A-13588BB8E37E}"/>
              </a:ext>
            </a:extLst>
          </p:cNvPr>
          <p:cNvSpPr>
            <a:spLocks noGrp="1"/>
          </p:cNvSpPr>
          <p:nvPr>
            <p:ph type="body" sz="quarter" idx="17" hasCustomPrompt="1"/>
          </p:nvPr>
        </p:nvSpPr>
        <p:spPr>
          <a:xfrm>
            <a:off x="9796461" y="5951832"/>
            <a:ext cx="2026675" cy="640267"/>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1822274832"/>
      </p:ext>
    </p:extLst>
  </p:cSld>
  <p:clrMapOvr>
    <a:masterClrMapping/>
  </p:clrMapOvr>
  <p:transition spd="slow" advClick="0" advTm="700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vå diagram m rubrik">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ED9EF822-6A7B-4AB4-BF58-7A5EB718A1E6}"/>
              </a:ext>
            </a:extLst>
          </p:cNvPr>
          <p:cNvSpPr>
            <a:spLocks noGrp="1"/>
          </p:cNvSpPr>
          <p:nvPr>
            <p:ph type="title"/>
          </p:nvPr>
        </p:nvSpPr>
        <p:spPr>
          <a:xfrm>
            <a:off x="656003" y="706645"/>
            <a:ext cx="4295955" cy="694260"/>
          </a:xfrm>
        </p:spPr>
        <p:txBody>
          <a:bodyPr anchor="b">
            <a:normAutofit/>
          </a:bodyPr>
          <a:lstStyle>
            <a:lvl1pPr>
              <a:defRPr lang="en-GB" sz="2400" b="1" kern="1200" cap="all" baseline="0" dirty="0">
                <a:solidFill>
                  <a:schemeClr val="tx1"/>
                </a:solidFill>
                <a:latin typeface="+mj-lt"/>
                <a:ea typeface="+mn-ea"/>
                <a:cs typeface="+mn-cs"/>
              </a:defRPr>
            </a:lvl1pPr>
          </a:lstStyle>
          <a:p>
            <a:r>
              <a:rPr lang="sv-SE"/>
              <a:t>Klicka här för att ändra mall för rubrikformat</a:t>
            </a:r>
          </a:p>
        </p:txBody>
      </p:sp>
      <p:sp>
        <p:nvSpPr>
          <p:cNvPr id="5" name="Platshållare för text 4">
            <a:extLst>
              <a:ext uri="{FF2B5EF4-FFF2-40B4-BE49-F238E27FC236}">
                <a16:creationId xmlns:a16="http://schemas.microsoft.com/office/drawing/2014/main" id="{7FE0F6F0-AAB2-41C2-BCC7-8C271E8B9837}"/>
              </a:ext>
            </a:extLst>
          </p:cNvPr>
          <p:cNvSpPr>
            <a:spLocks noGrp="1"/>
          </p:cNvSpPr>
          <p:nvPr>
            <p:ph type="body" sz="quarter" idx="3" hasCustomPrompt="1"/>
          </p:nvPr>
        </p:nvSpPr>
        <p:spPr>
          <a:xfrm>
            <a:off x="5988413" y="706645"/>
            <a:ext cx="4295955" cy="694260"/>
          </a:xfrm>
        </p:spPr>
        <p:txBody>
          <a:bodyPr anchor="b">
            <a:normAutofit/>
          </a:bodyPr>
          <a:lstStyle>
            <a:lvl1pPr marL="0" indent="0">
              <a:buNone/>
              <a:defRPr sz="2400" b="1" cap="all" baseline="0">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sv-SE"/>
              <a:t>Klicka för att lägga till rubrik</a:t>
            </a:r>
          </a:p>
        </p:txBody>
      </p:sp>
      <p:sp>
        <p:nvSpPr>
          <p:cNvPr id="4" name="Platshållare för innehåll 3">
            <a:extLst>
              <a:ext uri="{FF2B5EF4-FFF2-40B4-BE49-F238E27FC236}">
                <a16:creationId xmlns:a16="http://schemas.microsoft.com/office/drawing/2014/main" id="{FDF390A6-276A-436C-9124-DA35C2985E3E}"/>
              </a:ext>
            </a:extLst>
          </p:cNvPr>
          <p:cNvSpPr>
            <a:spLocks noGrp="1"/>
          </p:cNvSpPr>
          <p:nvPr>
            <p:ph sz="half" idx="2" hasCustomPrompt="1"/>
          </p:nvPr>
        </p:nvSpPr>
        <p:spPr>
          <a:xfrm>
            <a:off x="656003" y="1668318"/>
            <a:ext cx="5052055" cy="3684588"/>
          </a:xfrm>
        </p:spPr>
        <p:txBody>
          <a:bodyPr/>
          <a:lstStyle>
            <a:lvl1pPr marL="0" indent="0">
              <a:buNone/>
              <a:defRPr sz="1600"/>
            </a:lvl1pPr>
            <a:lvl2pPr marL="671383" indent="0">
              <a:buNone/>
              <a:defRPr/>
            </a:lvl2pPr>
            <a:lvl3pPr marL="1031374" indent="0">
              <a:buNone/>
              <a:defRPr/>
            </a:lvl3pPr>
            <a:lvl4pPr marL="1391365" indent="0">
              <a:buNone/>
              <a:defRPr/>
            </a:lvl4pPr>
            <a:lvl5pPr marL="1828754" indent="0">
              <a:buNone/>
              <a:defRPr/>
            </a:lvl5pPr>
          </a:lstStyle>
          <a:p>
            <a:pPr lvl="0"/>
            <a:r>
              <a:rPr lang="sv-SE"/>
              <a:t>Diagram</a:t>
            </a:r>
          </a:p>
        </p:txBody>
      </p:sp>
      <p:sp>
        <p:nvSpPr>
          <p:cNvPr id="6" name="Platshållare för innehåll 5">
            <a:extLst>
              <a:ext uri="{FF2B5EF4-FFF2-40B4-BE49-F238E27FC236}">
                <a16:creationId xmlns:a16="http://schemas.microsoft.com/office/drawing/2014/main" id="{2EFC2A89-1B93-4FDA-A336-1F6BDCBD9644}"/>
              </a:ext>
            </a:extLst>
          </p:cNvPr>
          <p:cNvSpPr>
            <a:spLocks noGrp="1"/>
          </p:cNvSpPr>
          <p:nvPr>
            <p:ph sz="quarter" idx="4" hasCustomPrompt="1"/>
          </p:nvPr>
        </p:nvSpPr>
        <p:spPr>
          <a:xfrm>
            <a:off x="5988414" y="1668318"/>
            <a:ext cx="5076935" cy="3684588"/>
          </a:xfrm>
        </p:spPr>
        <p:txBody>
          <a:bodyPr/>
          <a:lstStyle>
            <a:lvl1pPr marL="0" indent="0">
              <a:buNone/>
              <a:defRPr sz="1600"/>
            </a:lvl1pPr>
            <a:lvl2pPr marL="671383" indent="0">
              <a:buNone/>
              <a:defRPr/>
            </a:lvl2pPr>
            <a:lvl3pPr marL="1031374" indent="0">
              <a:buNone/>
              <a:defRPr/>
            </a:lvl3pPr>
            <a:lvl4pPr marL="1391365" indent="0">
              <a:buNone/>
              <a:defRPr/>
            </a:lvl4pPr>
            <a:lvl5pPr marL="1828754" indent="0">
              <a:buNone/>
              <a:defRPr/>
            </a:lvl5pPr>
          </a:lstStyle>
          <a:p>
            <a:pPr lvl="0"/>
            <a:r>
              <a:rPr lang="sv-SE"/>
              <a:t>Diagram</a:t>
            </a:r>
          </a:p>
        </p:txBody>
      </p:sp>
      <p:sp>
        <p:nvSpPr>
          <p:cNvPr id="7" name="Platshållare för datum 6">
            <a:extLst>
              <a:ext uri="{FF2B5EF4-FFF2-40B4-BE49-F238E27FC236}">
                <a16:creationId xmlns:a16="http://schemas.microsoft.com/office/drawing/2014/main" id="{316381CF-2E64-4AD5-AEBB-70396CAD592B}"/>
              </a:ext>
            </a:extLst>
          </p:cNvPr>
          <p:cNvSpPr>
            <a:spLocks noGrp="1"/>
          </p:cNvSpPr>
          <p:nvPr>
            <p:ph type="dt" sz="half" idx="10"/>
          </p:nvPr>
        </p:nvSpPr>
        <p:spPr/>
        <p:txBody>
          <a:bodyPr/>
          <a:lstStyle/>
          <a:p>
            <a:r>
              <a:rPr lang="sv-SE"/>
              <a:t>20xx-xx-xx</a:t>
            </a:r>
          </a:p>
        </p:txBody>
      </p:sp>
      <p:sp>
        <p:nvSpPr>
          <p:cNvPr id="8" name="Platshållare för sidfot 7">
            <a:extLst>
              <a:ext uri="{FF2B5EF4-FFF2-40B4-BE49-F238E27FC236}">
                <a16:creationId xmlns:a16="http://schemas.microsoft.com/office/drawing/2014/main" id="{EE84E61B-4EE4-4BE4-9DD2-5ED8D14FF7AE}"/>
              </a:ext>
            </a:extLst>
          </p:cNvPr>
          <p:cNvSpPr>
            <a:spLocks noGrp="1"/>
          </p:cNvSpPr>
          <p:nvPr>
            <p:ph type="ftr" sz="quarter" idx="11"/>
          </p:nvPr>
        </p:nvSpPr>
        <p:spPr/>
        <p:txBody>
          <a:bodyPr/>
          <a:lstStyle/>
          <a:p>
            <a:r>
              <a:rPr lang="sv-SE"/>
              <a:t>Sidfot om man väljer att infoga en sådan i sin presentation</a:t>
            </a:r>
          </a:p>
        </p:txBody>
      </p:sp>
      <p:sp>
        <p:nvSpPr>
          <p:cNvPr id="9" name="Platshållare för bildnummer 8">
            <a:extLst>
              <a:ext uri="{FF2B5EF4-FFF2-40B4-BE49-F238E27FC236}">
                <a16:creationId xmlns:a16="http://schemas.microsoft.com/office/drawing/2014/main" id="{D50FC205-9444-4A85-9F1F-C0EA6B540C20}"/>
              </a:ext>
            </a:extLst>
          </p:cNvPr>
          <p:cNvSpPr>
            <a:spLocks noGrp="1"/>
          </p:cNvSpPr>
          <p:nvPr>
            <p:ph type="sldNum" sz="quarter" idx="12"/>
          </p:nvPr>
        </p:nvSpPr>
        <p:spPr/>
        <p:txBody>
          <a:bodyPr/>
          <a:lstStyle/>
          <a:p>
            <a:fld id="{24DB4950-D2E7-4B1F-BC4A-EE048054108A}" type="slidenum">
              <a:rPr lang="sv-SE" smtClean="0"/>
              <a:t>‹#›</a:t>
            </a:fld>
            <a:endParaRPr lang="sv-SE"/>
          </a:p>
        </p:txBody>
      </p:sp>
    </p:spTree>
    <p:extLst>
      <p:ext uri="{BB962C8B-B14F-4D97-AF65-F5344CB8AC3E}">
        <p14:creationId xmlns:p14="http://schemas.microsoft.com/office/powerpoint/2010/main" val="3063921508"/>
      </p:ext>
    </p:extLst>
  </p:cSld>
  <p:clrMapOvr>
    <a:masterClrMapping/>
  </p:clrMapOvr>
  <p:transition spd="slow" advClick="0" advTm="700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vart rubrik, text hel bild">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p:txBody>
          <a:bodyPr>
            <a:normAutofit/>
          </a:bodyPr>
          <a:lstStyle>
            <a:lvl1pPr>
              <a:defRPr lang="sv-SE" sz="4200" kern="1200" dirty="0">
                <a:solidFill>
                  <a:schemeClr val="tx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p>
        </p:txBody>
      </p:sp>
      <p:sp>
        <p:nvSpPr>
          <p:cNvPr id="8" name="Platshållare för text 15">
            <a:extLst>
              <a:ext uri="{FF2B5EF4-FFF2-40B4-BE49-F238E27FC236}">
                <a16:creationId xmlns:a16="http://schemas.microsoft.com/office/drawing/2014/main" id="{88BEADAC-DFB0-4445-A9DE-58F9281C4A5B}"/>
              </a:ext>
            </a:extLst>
          </p:cNvPr>
          <p:cNvSpPr>
            <a:spLocks noGrp="1"/>
          </p:cNvSpPr>
          <p:nvPr>
            <p:ph type="body" sz="quarter" idx="16"/>
          </p:nvPr>
        </p:nvSpPr>
        <p:spPr>
          <a:xfrm>
            <a:off x="655068" y="4210049"/>
            <a:ext cx="5795515" cy="1847851"/>
          </a:xfrm>
        </p:spPr>
        <p:txBody>
          <a:bodyPr>
            <a:noAutofit/>
          </a:bodyPr>
          <a:lstStyle>
            <a:lvl1pPr marL="0" indent="0">
              <a:buNone/>
              <a:defRPr lang="sv-SE" sz="2800" b="1" kern="1200" dirty="0">
                <a:solidFill>
                  <a:schemeClr val="tx1"/>
                </a:solidFill>
                <a:effectLst>
                  <a:outerShdw blurRad="558800" dist="50800" dir="5400000" algn="ctr" rotWithShape="0">
                    <a:schemeClr val="tx1">
                      <a:alpha val="60000"/>
                    </a:schemeClr>
                  </a:outerShdw>
                </a:effectLst>
                <a:latin typeface="+mj-lt"/>
                <a:ea typeface="+mn-ea"/>
                <a:cs typeface="+mn-cs"/>
              </a:defRPr>
            </a:lvl1pPr>
          </a:lstStyle>
          <a:p>
            <a:pPr lvl="0"/>
            <a:r>
              <a:rPr lang="sv-SE"/>
              <a:t>Redigera format för bakgrundstext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a:p>
        </p:txBody>
      </p:sp>
      <p:pic>
        <p:nvPicPr>
          <p:cNvPr id="9" name="Bildobjekt 8">
            <a:extLst>
              <a:ext uri="{FF2B5EF4-FFF2-40B4-BE49-F238E27FC236}">
                <a16:creationId xmlns:a16="http://schemas.microsoft.com/office/drawing/2014/main" id="{8FE46B08-D3FF-4DE6-A0A7-7EE395A6E9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377618397"/>
      </p:ext>
    </p:extLst>
  </p:cSld>
  <p:clrMapOvr>
    <a:masterClrMapping/>
  </p:clrMapOvr>
  <p:transition spd="slow" advClick="0" advTm="700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ontaktsida">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98786BA4-903B-479F-9D70-DE3764B6901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819650" y="666251"/>
            <a:ext cx="7372351" cy="6191751"/>
          </a:xfrm>
          <a:prstGeom prst="rect">
            <a:avLst/>
          </a:prstGeom>
        </p:spPr>
      </p:pic>
      <p:sp>
        <p:nvSpPr>
          <p:cNvPr id="2" name="Rubrik 1">
            <a:extLst>
              <a:ext uri="{FF2B5EF4-FFF2-40B4-BE49-F238E27FC236}">
                <a16:creationId xmlns:a16="http://schemas.microsoft.com/office/drawing/2014/main" id="{672A561D-DAC6-4902-9B6A-06B7CFA2CE53}"/>
              </a:ext>
            </a:extLst>
          </p:cNvPr>
          <p:cNvSpPr>
            <a:spLocks noGrp="1"/>
          </p:cNvSpPr>
          <p:nvPr>
            <p:ph type="title" hasCustomPrompt="1"/>
          </p:nvPr>
        </p:nvSpPr>
        <p:spPr>
          <a:xfrm>
            <a:off x="2266950" y="666751"/>
            <a:ext cx="4000501" cy="365125"/>
          </a:xfrm>
        </p:spPr>
        <p:txBody>
          <a:bodyPr anchor="ctr"/>
          <a:lstStyle>
            <a:lvl1pPr>
              <a:defRPr sz="2000" b="1"/>
            </a:lvl1pPr>
          </a:lstStyle>
          <a:p>
            <a:r>
              <a:rPr lang="sv-SE"/>
              <a:t>Förnamn Efternamn</a:t>
            </a:r>
          </a:p>
        </p:txBody>
      </p:sp>
      <p:sp>
        <p:nvSpPr>
          <p:cNvPr id="7" name="Platshållare för text 6">
            <a:extLst>
              <a:ext uri="{FF2B5EF4-FFF2-40B4-BE49-F238E27FC236}">
                <a16:creationId xmlns:a16="http://schemas.microsoft.com/office/drawing/2014/main" id="{E8DE1D47-7EC0-4963-940D-4E4F709C70D8}"/>
              </a:ext>
            </a:extLst>
          </p:cNvPr>
          <p:cNvSpPr>
            <a:spLocks noGrp="1"/>
          </p:cNvSpPr>
          <p:nvPr>
            <p:ph type="body" sz="quarter" idx="13" hasCustomPrompt="1"/>
          </p:nvPr>
        </p:nvSpPr>
        <p:spPr>
          <a:xfrm>
            <a:off x="2266949" y="1079399"/>
            <a:ext cx="4000499" cy="438151"/>
          </a:xfrm>
        </p:spPr>
        <p:txBody>
          <a:bodyPr anchor="ctr">
            <a:normAutofit/>
          </a:bodyPr>
          <a:lstStyle>
            <a:lvl1pPr marL="0" indent="0">
              <a:buNone/>
              <a:defRPr sz="2000">
                <a:latin typeface="+mj-lt"/>
              </a:defRPr>
            </a:lvl1pPr>
          </a:lstStyle>
          <a:p>
            <a:pPr lvl="0"/>
            <a:r>
              <a:rPr lang="sv-SE"/>
              <a:t>Mail:</a:t>
            </a:r>
          </a:p>
        </p:txBody>
      </p:sp>
      <p:sp>
        <p:nvSpPr>
          <p:cNvPr id="13" name="Platshållare för text 6">
            <a:extLst>
              <a:ext uri="{FF2B5EF4-FFF2-40B4-BE49-F238E27FC236}">
                <a16:creationId xmlns:a16="http://schemas.microsoft.com/office/drawing/2014/main" id="{4109FDD4-BABA-47BF-997B-3FFFA1E1E202}"/>
              </a:ext>
            </a:extLst>
          </p:cNvPr>
          <p:cNvSpPr>
            <a:spLocks noGrp="1"/>
          </p:cNvSpPr>
          <p:nvPr>
            <p:ph type="body" sz="quarter" idx="14" hasCustomPrompt="1"/>
          </p:nvPr>
        </p:nvSpPr>
        <p:spPr>
          <a:xfrm>
            <a:off x="2266950" y="1565074"/>
            <a:ext cx="4000500" cy="438151"/>
          </a:xfrm>
        </p:spPr>
        <p:txBody>
          <a:bodyPr anchor="ctr">
            <a:normAutofit/>
          </a:bodyPr>
          <a:lstStyle>
            <a:lvl1pPr marL="0" indent="0">
              <a:buNone/>
              <a:defRPr sz="2000">
                <a:latin typeface="+mj-lt"/>
              </a:defRPr>
            </a:lvl1pPr>
          </a:lstStyle>
          <a:p>
            <a:pPr lvl="0"/>
            <a:r>
              <a:rPr lang="sv-SE"/>
              <a:t>Telefon:</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14" name="Platshållare för bild 13">
            <a:extLst>
              <a:ext uri="{FF2B5EF4-FFF2-40B4-BE49-F238E27FC236}">
                <a16:creationId xmlns:a16="http://schemas.microsoft.com/office/drawing/2014/main" id="{A2AFE334-1578-4E1D-9442-E0BEB7778A13}"/>
              </a:ext>
            </a:extLst>
          </p:cNvPr>
          <p:cNvSpPr>
            <a:spLocks noGrp="1"/>
          </p:cNvSpPr>
          <p:nvPr>
            <p:ph type="pic" sz="quarter" idx="15"/>
          </p:nvPr>
        </p:nvSpPr>
        <p:spPr>
          <a:xfrm>
            <a:off x="636347" y="666749"/>
            <a:ext cx="1332000" cy="1980000"/>
          </a:xfrm>
        </p:spPr>
        <p:txBody>
          <a:bodyPr/>
          <a:lstStyle>
            <a:lvl1pPr marL="0" indent="0">
              <a:buNone/>
              <a:defRPr sz="1600"/>
            </a:lvl1pPr>
          </a:lstStyle>
          <a:p>
            <a:r>
              <a:rPr lang="sv-SE"/>
              <a:t>Klicka på ikonen för att lägga till en bild</a:t>
            </a:r>
          </a:p>
        </p:txBody>
      </p:sp>
      <p:sp>
        <p:nvSpPr>
          <p:cNvPr id="17" name="Platshållare för text 10">
            <a:extLst>
              <a:ext uri="{FF2B5EF4-FFF2-40B4-BE49-F238E27FC236}">
                <a16:creationId xmlns:a16="http://schemas.microsoft.com/office/drawing/2014/main" id="{C4CE2CA9-E51D-484D-9B4A-B9CD481601ED}"/>
              </a:ext>
            </a:extLst>
          </p:cNvPr>
          <p:cNvSpPr>
            <a:spLocks noGrp="1"/>
          </p:cNvSpPr>
          <p:nvPr>
            <p:ph type="body" sz="quarter" idx="17" hasCustomPrompt="1"/>
          </p:nvPr>
        </p:nvSpPr>
        <p:spPr>
          <a:xfrm>
            <a:off x="9796461" y="5951832"/>
            <a:ext cx="2026675" cy="640267"/>
          </a:xfrm>
          <a:blipFill>
            <a:blip r:embed="rId3"/>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1104878348"/>
      </p:ext>
    </p:extLst>
  </p:cSld>
  <p:clrMapOvr>
    <a:masterClrMapping/>
  </p:clrMapOvr>
  <p:transition spd="slow" advClick="0" advTm="700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lutsida">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B08C93E5-7595-473E-9DBB-3799E27C697D}"/>
              </a:ext>
            </a:extLst>
          </p:cNvPr>
          <p:cNvSpPr>
            <a:spLocks noGrp="1"/>
          </p:cNvSpPr>
          <p:nvPr>
            <p:ph type="dt" sz="half" idx="10"/>
          </p:nvPr>
        </p:nvSpPr>
        <p:spPr/>
        <p:txBody>
          <a:bodyPr/>
          <a:lstStyle>
            <a:lvl1pPr>
              <a:defRPr>
                <a:solidFill>
                  <a:schemeClr val="bg1"/>
                </a:solidFill>
              </a:defRPr>
            </a:lvl1pPr>
          </a:lstStyle>
          <a:p>
            <a:r>
              <a:rPr lang="sv-SE"/>
              <a:t>20xx-xx-xx</a:t>
            </a:r>
          </a:p>
        </p:txBody>
      </p:sp>
      <p:sp>
        <p:nvSpPr>
          <p:cNvPr id="5" name="Platshållare för sidfot 4">
            <a:extLst>
              <a:ext uri="{FF2B5EF4-FFF2-40B4-BE49-F238E27FC236}">
                <a16:creationId xmlns:a16="http://schemas.microsoft.com/office/drawing/2014/main" id="{811D74C4-B564-431C-AD3B-A7E715A4C8E8}"/>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5B06D967-945C-40B2-8BBB-D8CBCC565526}"/>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pic>
        <p:nvPicPr>
          <p:cNvPr id="7" name="Bildobjekt 6">
            <a:extLst>
              <a:ext uri="{FF2B5EF4-FFF2-40B4-BE49-F238E27FC236}">
                <a16:creationId xmlns:a16="http://schemas.microsoft.com/office/drawing/2014/main" id="{E1F4C3BD-E6E1-4D1F-B30A-8284B67E8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21795" y="2615756"/>
            <a:ext cx="5148411" cy="1626488"/>
          </a:xfrm>
          <a:prstGeom prst="rect">
            <a:avLst/>
          </a:prstGeom>
        </p:spPr>
      </p:pic>
      <p:sp>
        <p:nvSpPr>
          <p:cNvPr id="8" name="Rectangle 2">
            <a:extLst>
              <a:ext uri="{FF2B5EF4-FFF2-40B4-BE49-F238E27FC236}">
                <a16:creationId xmlns:a16="http://schemas.microsoft.com/office/drawing/2014/main" id="{FC1EC763-9D1F-4AB2-8F08-F8DC1B96B3F2}"/>
              </a:ext>
            </a:extLst>
          </p:cNvPr>
          <p:cNvSpPr/>
          <p:nvPr userDrawn="1"/>
        </p:nvSpPr>
        <p:spPr>
          <a:xfrm>
            <a:off x="-92467" y="-226623"/>
            <a:ext cx="12192000" cy="201402"/>
          </a:xfrm>
          <a:prstGeom prst="rect">
            <a:avLst/>
          </a:prstGeom>
        </p:spPr>
        <p:txBody>
          <a:bodyPr wrap="square">
            <a:spAutoFit/>
          </a:bodyPr>
          <a:lstStyle/>
          <a:p>
            <a:pPr>
              <a:lnSpc>
                <a:spcPts val="800"/>
              </a:lnSpc>
            </a:pPr>
            <a:r>
              <a:rPr lang="sv-SE" sz="1051">
                <a:latin typeface="+mn-lt"/>
              </a:rPr>
              <a:t>För att byta färg, Högerklicka på sidan, välj [Formatera bakgrund], välj [Hel fyllning], och välj den färg du vill ska fylla sidan.</a:t>
            </a:r>
          </a:p>
        </p:txBody>
      </p:sp>
    </p:spTree>
    <p:extLst>
      <p:ext uri="{BB962C8B-B14F-4D97-AF65-F5344CB8AC3E}">
        <p14:creationId xmlns:p14="http://schemas.microsoft.com/office/powerpoint/2010/main" val="3927726194"/>
      </p:ext>
    </p:extLst>
  </p:cSld>
  <p:clrMapOvr>
    <a:masterClrMapping/>
  </p:clrMapOvr>
  <p:transition spd="slow" advClick="0" advTm="700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cka växe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F5682BB-1F5B-4E82-9A0B-4319B54205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ktangel 6">
            <a:extLst>
              <a:ext uri="{FF2B5EF4-FFF2-40B4-BE49-F238E27FC236}">
                <a16:creationId xmlns:a16="http://schemas.microsoft.com/office/drawing/2014/main" id="{B877339E-F50B-4790-8773-EE8284D14B9C}"/>
              </a:ext>
            </a:extLst>
          </p:cNvPr>
          <p:cNvSpPr/>
          <p:nvPr userDrawn="1"/>
        </p:nvSpPr>
        <p:spPr>
          <a:xfrm>
            <a:off x="7800000" y="753602"/>
            <a:ext cx="1276800" cy="4699199"/>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a:p>
        </p:txBody>
      </p:sp>
      <p:sp>
        <p:nvSpPr>
          <p:cNvPr id="8" name="Rektangel 7">
            <a:extLst>
              <a:ext uri="{FF2B5EF4-FFF2-40B4-BE49-F238E27FC236}">
                <a16:creationId xmlns:a16="http://schemas.microsoft.com/office/drawing/2014/main" id="{D77A8C9D-35CD-4691-B669-254B82035666}"/>
              </a:ext>
            </a:extLst>
          </p:cNvPr>
          <p:cNvSpPr/>
          <p:nvPr userDrawn="1"/>
        </p:nvSpPr>
        <p:spPr>
          <a:xfrm>
            <a:off x="9076800" y="753602"/>
            <a:ext cx="1233600" cy="4699199"/>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a:p>
        </p:txBody>
      </p:sp>
      <p:sp>
        <p:nvSpPr>
          <p:cNvPr id="9" name="Rektangel 8">
            <a:extLst>
              <a:ext uri="{FF2B5EF4-FFF2-40B4-BE49-F238E27FC236}">
                <a16:creationId xmlns:a16="http://schemas.microsoft.com/office/drawing/2014/main" id="{86150DAE-8E2A-44D4-90BB-679D1DAF753B}"/>
              </a:ext>
            </a:extLst>
          </p:cNvPr>
          <p:cNvSpPr/>
          <p:nvPr userDrawn="1"/>
        </p:nvSpPr>
        <p:spPr>
          <a:xfrm>
            <a:off x="10310400" y="757430"/>
            <a:ext cx="1243200" cy="4699199"/>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200"/>
          </a:p>
        </p:txBody>
      </p:sp>
      <p:pic>
        <p:nvPicPr>
          <p:cNvPr id="10" name="Bildobjekt 9">
            <a:extLst>
              <a:ext uri="{FF2B5EF4-FFF2-40B4-BE49-F238E27FC236}">
                <a16:creationId xmlns:a16="http://schemas.microsoft.com/office/drawing/2014/main" id="{3A53EAC0-CB73-43CD-8606-752594EDE96D}"/>
              </a:ext>
            </a:extLst>
          </p:cNvPr>
          <p:cNvPicPr>
            <a:picLocks/>
          </p:cNvPicPr>
          <p:nvPr userDrawn="1"/>
        </p:nvPicPr>
        <p:blipFill>
          <a:blip r:embed="rId3">
            <a:extLst>
              <a:ext uri="{28A0092B-C50C-407E-A947-70E740481C1C}">
                <a14:useLocalDpi xmlns:a14="http://schemas.microsoft.com/office/drawing/2010/main"/>
              </a:ext>
            </a:extLst>
          </a:blip>
          <a:stretch>
            <a:fillRect/>
          </a:stretch>
        </p:blipFill>
        <p:spPr>
          <a:xfrm>
            <a:off x="7012800" y="595200"/>
            <a:ext cx="4588800" cy="5150400"/>
          </a:xfrm>
          <a:prstGeom prst="rect">
            <a:avLst/>
          </a:prstGeom>
        </p:spPr>
      </p:pic>
      <p:sp>
        <p:nvSpPr>
          <p:cNvPr id="11" name="object 4">
            <a:extLst>
              <a:ext uri="{FF2B5EF4-FFF2-40B4-BE49-F238E27FC236}">
                <a16:creationId xmlns:a16="http://schemas.microsoft.com/office/drawing/2014/main" id="{64AA828F-16A8-48A4-B990-70C21B0549BC}"/>
              </a:ext>
            </a:extLst>
          </p:cNvPr>
          <p:cNvSpPr txBox="1">
            <a:spLocks/>
          </p:cNvSpPr>
          <p:nvPr userDrawn="1"/>
        </p:nvSpPr>
        <p:spPr>
          <a:xfrm>
            <a:off x="657203" y="402754"/>
            <a:ext cx="10158535" cy="1530333"/>
          </a:xfrm>
          <a:prstGeom prst="rect">
            <a:avLst/>
          </a:prstGeom>
          <a:effectLst>
            <a:outerShdw blurRad="254000" dist="76200" dir="2700000" algn="tl" rotWithShape="0">
              <a:prstClr val="black">
                <a:alpha val="20000"/>
              </a:prstClr>
            </a:outerShdw>
          </a:effectLst>
        </p:spPr>
        <p:txBody>
          <a:bodyPr vert="horz" wrap="square" lIns="0" tIns="16933" rIns="0" bIns="0" rtlCol="0">
            <a:spAutoFit/>
          </a:bodyPr>
          <a:lstStyle>
            <a:lvl1pPr>
              <a:defRPr>
                <a:latin typeface="+mj-lt"/>
                <a:ea typeface="+mj-ea"/>
                <a:cs typeface="+mj-cs"/>
              </a:defRPr>
            </a:lvl1pPr>
          </a:lstStyle>
          <a:p>
            <a:pPr marL="16933">
              <a:lnSpc>
                <a:spcPts val="5867"/>
              </a:lnSpc>
              <a:spcBef>
                <a:spcPts val="133"/>
              </a:spcBef>
              <a:tabLst>
                <a:tab pos="4691992" algn="l"/>
              </a:tabLst>
            </a:pPr>
            <a:r>
              <a:rPr lang="sv-SE" sz="5600" kern="0" cap="all">
                <a:solidFill>
                  <a:srgbClr val="FFFFFF"/>
                </a:solidFill>
                <a:latin typeface="Gill Sans MT" charset="0"/>
                <a:ea typeface="Gill Sans MT" charset="0"/>
                <a:cs typeface="Gill Sans MT" charset="0"/>
              </a:rPr>
              <a:t>Nacka växer </a:t>
            </a:r>
            <a:br>
              <a:rPr lang="sv-SE" sz="5600" kern="0" cap="all">
                <a:solidFill>
                  <a:srgbClr val="FFFFFF"/>
                </a:solidFill>
                <a:latin typeface="Gill Sans MT" charset="0"/>
                <a:ea typeface="Gill Sans MT" charset="0"/>
                <a:cs typeface="Gill Sans MT" charset="0"/>
              </a:rPr>
            </a:br>
            <a:r>
              <a:rPr lang="sv-SE" sz="5600" b="1" kern="0" cap="all">
                <a:solidFill>
                  <a:srgbClr val="FFFFFF"/>
                </a:solidFill>
                <a:latin typeface="Gill Sans MT" charset="0"/>
                <a:ea typeface="Gill Sans MT" charset="0"/>
                <a:cs typeface="Gill Sans MT" charset="0"/>
              </a:rPr>
              <a:t>för fler</a:t>
            </a:r>
          </a:p>
        </p:txBody>
      </p:sp>
      <p:pic>
        <p:nvPicPr>
          <p:cNvPr id="12" name="Bildobjekt 6">
            <a:extLst>
              <a:ext uri="{FF2B5EF4-FFF2-40B4-BE49-F238E27FC236}">
                <a16:creationId xmlns:a16="http://schemas.microsoft.com/office/drawing/2014/main" id="{E0EA7FC3-EDCC-43D6-BEE9-A8FC85DA930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1685496468"/>
      </p:ext>
    </p:extLst>
  </p:cSld>
  <p:clrMapOvr>
    <a:masterClrMapping/>
  </p:clrMapOvr>
  <p:transition spd="slow" advClick="0" advTm="700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tartsida, bild">
    <p:bg>
      <p:bgPr>
        <a:solidFill>
          <a:srgbClr val="00ADBA"/>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321DD-D9B2-4EAE-AF79-0962788E7A2B}"/>
              </a:ext>
            </a:extLst>
          </p:cNvPr>
          <p:cNvSpPr>
            <a:spLocks noGrp="1"/>
          </p:cNvSpPr>
          <p:nvPr>
            <p:ph type="title" hasCustomPrompt="1"/>
          </p:nvPr>
        </p:nvSpPr>
        <p:spPr>
          <a:xfrm>
            <a:off x="639791" y="2437430"/>
            <a:ext cx="10212693" cy="1325563"/>
          </a:xfrm>
        </p:spPr>
        <p:txBody>
          <a:bodyPr anchor="b"/>
          <a:lstStyle>
            <a:lvl1pPr>
              <a:defRPr lang="en-GB" sz="4800" kern="1200" cap="all" baseline="0" dirty="0" smtClean="0">
                <a:solidFill>
                  <a:schemeClr val="bg1"/>
                </a:solidFill>
                <a:effectLst>
                  <a:outerShdw blurRad="431800" sx="102000" sy="102000" algn="ctr" rotWithShape="0">
                    <a:prstClr val="black">
                      <a:alpha val="60000"/>
                    </a:prstClr>
                  </a:outerShdw>
                  <a:reflection stA="45000" endPos="0" dist="50800" dir="5400000" sy="-100000" algn="bl" rotWithShape="0"/>
                </a:effectLst>
                <a:latin typeface="+mj-lt"/>
                <a:ea typeface="+mj-ea"/>
                <a:cs typeface="+mj-cs"/>
              </a:defRPr>
            </a:lvl1pPr>
          </a:lstStyle>
          <a:p>
            <a:r>
              <a:rPr lang="sv-SE"/>
              <a:t>Redigera text</a:t>
            </a:r>
          </a:p>
        </p:txBody>
      </p:sp>
      <p:sp>
        <p:nvSpPr>
          <p:cNvPr id="16" name="Platshållare för text 15">
            <a:extLst>
              <a:ext uri="{FF2B5EF4-FFF2-40B4-BE49-F238E27FC236}">
                <a16:creationId xmlns:a16="http://schemas.microsoft.com/office/drawing/2014/main" id="{93A2A7EE-308B-4807-8CF2-EFEBBEE1D2B6}"/>
              </a:ext>
            </a:extLst>
          </p:cNvPr>
          <p:cNvSpPr>
            <a:spLocks noGrp="1"/>
          </p:cNvSpPr>
          <p:nvPr>
            <p:ph type="body" sz="quarter" idx="16" hasCustomPrompt="1"/>
          </p:nvPr>
        </p:nvSpPr>
        <p:spPr>
          <a:xfrm>
            <a:off x="639792" y="3817333"/>
            <a:ext cx="10212693" cy="919767"/>
          </a:xfrm>
        </p:spPr>
        <p:txBody>
          <a:bodyPr>
            <a:noAutofit/>
          </a:bodyPr>
          <a:lstStyle>
            <a:lvl1pPr marL="0" indent="0">
              <a:buNone/>
              <a:defRPr lang="sv-SE" sz="2400" b="0" kern="120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lvl="0"/>
            <a:r>
              <a:rPr lang="sv-SE"/>
              <a:t>Redigera format för bakgrundstext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lvl1pPr>
              <a:defRPr>
                <a:solidFill>
                  <a:schemeClr val="bg1"/>
                </a:solidFill>
              </a:defRPr>
            </a:lvl1pPr>
          </a:lstStyle>
          <a:p>
            <a:r>
              <a:rPr lang="sv-SE"/>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sp>
        <p:nvSpPr>
          <p:cNvPr id="7" name="Platshållare för text 6">
            <a:extLst>
              <a:ext uri="{FF2B5EF4-FFF2-40B4-BE49-F238E27FC236}">
                <a16:creationId xmlns:a16="http://schemas.microsoft.com/office/drawing/2014/main" id="{BBD9B8F6-4EE4-46B8-B091-3AAB4F69EE9D}"/>
              </a:ext>
            </a:extLst>
          </p:cNvPr>
          <p:cNvSpPr>
            <a:spLocks noGrp="1"/>
          </p:cNvSpPr>
          <p:nvPr>
            <p:ph type="body" sz="quarter" idx="17" hasCustomPrompt="1"/>
          </p:nvPr>
        </p:nvSpPr>
        <p:spPr>
          <a:xfrm>
            <a:off x="9796460" y="5951831"/>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
        <p:nvSpPr>
          <p:cNvPr id="9" name="textruta 8">
            <a:extLst>
              <a:ext uri="{FF2B5EF4-FFF2-40B4-BE49-F238E27FC236}">
                <a16:creationId xmlns:a16="http://schemas.microsoft.com/office/drawing/2014/main" id="{EE1DA8B7-4757-4D9C-8531-9B8B734BBDFE}"/>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spTree>
    <p:extLst>
      <p:ext uri="{BB962C8B-B14F-4D97-AF65-F5344CB8AC3E}">
        <p14:creationId xmlns:p14="http://schemas.microsoft.com/office/powerpoint/2010/main" val="1252975349"/>
      </p:ext>
    </p:extLst>
  </p:cSld>
  <p:clrMapOvr>
    <a:masterClrMapping/>
  </p:clrMapOvr>
  <p:transition spd="slow" advClick="0" advTm="700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Rubrik, text halv bild">
    <p:bg>
      <p:bgPr>
        <a:solidFill>
          <a:schemeClr val="bg1"/>
        </a:solidFill>
        <a:effectLst/>
      </p:bgPr>
    </p:bg>
    <p:spTree>
      <p:nvGrpSpPr>
        <p:cNvPr id="1" name=""/>
        <p:cNvGrpSpPr/>
        <p:nvPr/>
      </p:nvGrpSpPr>
      <p:grpSpPr>
        <a:xfrm>
          <a:off x="0" y="0"/>
          <a:ext cx="0" cy="0"/>
          <a:chOff x="0" y="0"/>
          <a:chExt cx="0" cy="0"/>
        </a:xfrm>
      </p:grpSpPr>
      <p:sp>
        <p:nvSpPr>
          <p:cNvPr id="11" name="Platshållare för bild 2">
            <a:extLst>
              <a:ext uri="{FF2B5EF4-FFF2-40B4-BE49-F238E27FC236}">
                <a16:creationId xmlns:a16="http://schemas.microsoft.com/office/drawing/2014/main" id="{EBF67286-20BC-4ED7-89AF-4F16CB3399AB}"/>
              </a:ext>
            </a:extLst>
          </p:cNvPr>
          <p:cNvSpPr>
            <a:spLocks noGrp="1"/>
          </p:cNvSpPr>
          <p:nvPr>
            <p:ph type="pic" idx="17" hasCustomPrompt="1"/>
          </p:nvPr>
        </p:nvSpPr>
        <p:spPr>
          <a:xfrm>
            <a:off x="6150194"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2" name="Rubrik 1">
            <a:extLst>
              <a:ext uri="{FF2B5EF4-FFF2-40B4-BE49-F238E27FC236}">
                <a16:creationId xmlns:a16="http://schemas.microsoft.com/office/drawing/2014/main" id="{9FD07510-F66D-4F85-B578-7524CAAC43CF}"/>
              </a:ext>
            </a:extLst>
          </p:cNvPr>
          <p:cNvSpPr>
            <a:spLocks noGrp="1"/>
          </p:cNvSpPr>
          <p:nvPr>
            <p:ph type="title"/>
          </p:nvPr>
        </p:nvSpPr>
        <p:spPr>
          <a:xfrm>
            <a:off x="639793" y="500400"/>
            <a:ext cx="5233470" cy="1133475"/>
          </a:xfrm>
        </p:spPr>
        <p:txBody>
          <a:bodyPr/>
          <a:lstStyle/>
          <a:p>
            <a:r>
              <a:rPr lang="sv-SE"/>
              <a:t>Klicka här för att ändra mall för rubrikformat</a:t>
            </a:r>
          </a:p>
        </p:txBody>
      </p:sp>
      <p:sp>
        <p:nvSpPr>
          <p:cNvPr id="8" name="Platshållare för text 9">
            <a:extLst>
              <a:ext uri="{FF2B5EF4-FFF2-40B4-BE49-F238E27FC236}">
                <a16:creationId xmlns:a16="http://schemas.microsoft.com/office/drawing/2014/main" id="{1185B14C-4A26-4D84-9CB1-709FD5CD6752}"/>
              </a:ext>
            </a:extLst>
          </p:cNvPr>
          <p:cNvSpPr>
            <a:spLocks noGrp="1"/>
          </p:cNvSpPr>
          <p:nvPr>
            <p:ph type="body" sz="quarter" idx="20"/>
          </p:nvPr>
        </p:nvSpPr>
        <p:spPr>
          <a:xfrm>
            <a:off x="639763" y="1993900"/>
            <a:ext cx="5233470" cy="3975100"/>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83BA74EE-1BA3-4895-A5D2-64B1E8E7F6A2}"/>
              </a:ext>
            </a:extLst>
          </p:cNvPr>
          <p:cNvSpPr>
            <a:spLocks noGrp="1"/>
          </p:cNvSpPr>
          <p:nvPr>
            <p:ph type="body" sz="quarter" idx="21"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1333657371"/>
      </p:ext>
    </p:extLst>
  </p:cSld>
  <p:clrMapOvr>
    <a:masterClrMapping/>
  </p:clrMapOvr>
  <p:transition spd="slow" advClick="0" advTm="7000"/>
  <p:extLst>
    <p:ext uri="{DCECCB84-F9BA-43D5-87BE-67443E8EF086}">
      <p15:sldGuideLst xmlns:p15="http://schemas.microsoft.com/office/powerpoint/2012/main">
        <p15:guide id="1" orient="horz" pos="1176">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Rubrik, text, bild">
    <p:bg>
      <p:bgPr>
        <a:solidFill>
          <a:schemeClr val="bg1"/>
        </a:solidFill>
        <a:effectLst/>
      </p:bgPr>
    </p:bg>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B61A0864-2A98-40C1-BEA0-0641453C6AFB}"/>
              </a:ext>
            </a:extLst>
          </p:cNvPr>
          <p:cNvSpPr>
            <a:spLocks noGrp="1"/>
          </p:cNvSpPr>
          <p:nvPr>
            <p:ph type="pic" idx="13" hasCustomPrompt="1"/>
          </p:nvPr>
        </p:nvSpPr>
        <p:spPr>
          <a:xfrm>
            <a:off x="6150194" y="-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11" name="Platshållare för bild 2">
            <a:extLst>
              <a:ext uri="{FF2B5EF4-FFF2-40B4-BE49-F238E27FC236}">
                <a16:creationId xmlns:a16="http://schemas.microsoft.com/office/drawing/2014/main" id="{EBF67286-20BC-4ED7-89AF-4F16CB3399AB}"/>
              </a:ext>
            </a:extLst>
          </p:cNvPr>
          <p:cNvSpPr>
            <a:spLocks noGrp="1"/>
          </p:cNvSpPr>
          <p:nvPr>
            <p:ph type="pic" idx="17" hasCustomPrompt="1"/>
          </p:nvPr>
        </p:nvSpPr>
        <p:spPr>
          <a:xfrm>
            <a:off x="6144001" y="347761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2" name="Rubrik 1">
            <a:extLst>
              <a:ext uri="{FF2B5EF4-FFF2-40B4-BE49-F238E27FC236}">
                <a16:creationId xmlns:a16="http://schemas.microsoft.com/office/drawing/2014/main" id="{9FD07510-F66D-4F85-B578-7524CAAC43CF}"/>
              </a:ext>
            </a:extLst>
          </p:cNvPr>
          <p:cNvSpPr>
            <a:spLocks noGrp="1"/>
          </p:cNvSpPr>
          <p:nvPr>
            <p:ph type="title"/>
          </p:nvPr>
        </p:nvSpPr>
        <p:spPr>
          <a:xfrm>
            <a:off x="639793" y="500400"/>
            <a:ext cx="5233470" cy="1133475"/>
          </a:xfrm>
        </p:spPr>
        <p:txBody>
          <a:bodyPr/>
          <a:lstStyle/>
          <a:p>
            <a:r>
              <a:rPr lang="sv-SE"/>
              <a:t>Klicka här för att ändra mall för rubrikformat</a:t>
            </a:r>
          </a:p>
        </p:txBody>
      </p:sp>
      <p:sp>
        <p:nvSpPr>
          <p:cNvPr id="8" name="Platshållare för text 9">
            <a:extLst>
              <a:ext uri="{FF2B5EF4-FFF2-40B4-BE49-F238E27FC236}">
                <a16:creationId xmlns:a16="http://schemas.microsoft.com/office/drawing/2014/main" id="{1185B14C-4A26-4D84-9CB1-709FD5CD6752}"/>
              </a:ext>
            </a:extLst>
          </p:cNvPr>
          <p:cNvSpPr>
            <a:spLocks noGrp="1"/>
          </p:cNvSpPr>
          <p:nvPr>
            <p:ph type="body" sz="quarter" idx="20"/>
          </p:nvPr>
        </p:nvSpPr>
        <p:spPr>
          <a:xfrm>
            <a:off x="639763" y="1993900"/>
            <a:ext cx="5233470" cy="3975100"/>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text 5">
            <a:extLst>
              <a:ext uri="{FF2B5EF4-FFF2-40B4-BE49-F238E27FC236}">
                <a16:creationId xmlns:a16="http://schemas.microsoft.com/office/drawing/2014/main" id="{D84A01CD-0C33-445B-B8F4-5027F007940D}"/>
              </a:ext>
            </a:extLst>
          </p:cNvPr>
          <p:cNvSpPr>
            <a:spLocks noGrp="1"/>
          </p:cNvSpPr>
          <p:nvPr>
            <p:ph type="body" sz="quarter" idx="21" hasCustomPrompt="1"/>
          </p:nvPr>
        </p:nvSpPr>
        <p:spPr>
          <a:xfrm>
            <a:off x="9796459" y="5951833"/>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2871867137"/>
      </p:ext>
    </p:extLst>
  </p:cSld>
  <p:clrMapOvr>
    <a:masterClrMapping/>
  </p:clrMapOvr>
  <p:transition spd="slow" advClick="0" advTm="7000"/>
  <p:extLst>
    <p:ext uri="{DCECCB84-F9BA-43D5-87BE-67443E8EF086}">
      <p15:sldGuideLst xmlns:p15="http://schemas.microsoft.com/office/powerpoint/2012/main">
        <p15:guide id="1" orient="horz" pos="1176">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Vit rubrik, text hel bild">
    <p:bg>
      <p:bgPr>
        <a:solidFill>
          <a:srgbClr val="00ADBA"/>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p:txBody>
          <a:bodyPr>
            <a:normAutofit/>
          </a:bodyPr>
          <a:lstStyle>
            <a:lvl1pPr>
              <a:defRPr lang="sv-SE" sz="4200" kern="1200" dirty="0">
                <a:solidFill>
                  <a:schemeClr val="bg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lvl1pPr>
              <a:defRPr>
                <a:solidFill>
                  <a:schemeClr val="bg1"/>
                </a:solidFill>
              </a:defRPr>
            </a:lvl1pPr>
          </a:lstStyle>
          <a:p>
            <a:r>
              <a:rPr lang="sv-SE"/>
              <a:t>20xx-xx-xx</a:t>
            </a:r>
            <a:endParaRPr lang="sv-SE">
              <a:solidFill>
                <a:schemeClr val="bg1"/>
              </a:solidFill>
            </a:endParaRP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endParaRPr lang="sv-SE">
              <a:solidFill>
                <a:schemeClr val="bg1"/>
              </a:solidFill>
            </a:endParaRP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sp>
        <p:nvSpPr>
          <p:cNvPr id="3" name="Platshållare för text 2">
            <a:extLst>
              <a:ext uri="{FF2B5EF4-FFF2-40B4-BE49-F238E27FC236}">
                <a16:creationId xmlns:a16="http://schemas.microsoft.com/office/drawing/2014/main" id="{3E43936A-4F2C-48F4-89F0-FBD8E64A2724}"/>
              </a:ext>
            </a:extLst>
          </p:cNvPr>
          <p:cNvSpPr>
            <a:spLocks noGrp="1"/>
          </p:cNvSpPr>
          <p:nvPr>
            <p:ph type="body" sz="quarter" idx="17"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
        <p:nvSpPr>
          <p:cNvPr id="14" name="Platshållare för text 13">
            <a:extLst>
              <a:ext uri="{FF2B5EF4-FFF2-40B4-BE49-F238E27FC236}">
                <a16:creationId xmlns:a16="http://schemas.microsoft.com/office/drawing/2014/main" id="{7F2A22A5-5B16-450C-BFBE-06E87CEF9C02}"/>
              </a:ext>
            </a:extLst>
          </p:cNvPr>
          <p:cNvSpPr>
            <a:spLocks noGrp="1"/>
          </p:cNvSpPr>
          <p:nvPr>
            <p:ph type="body" sz="quarter" idx="19"/>
          </p:nvPr>
        </p:nvSpPr>
        <p:spPr>
          <a:xfrm>
            <a:off x="655068" y="2710340"/>
            <a:ext cx="5795514" cy="2921358"/>
          </a:xfrm>
        </p:spPr>
        <p:txBody>
          <a:bodyPr anchor="b" anchorCtr="0"/>
          <a:lstStyle>
            <a:lvl1pPr marL="180000" indent="-180000">
              <a:defRPr sz="2400">
                <a:solidFill>
                  <a:schemeClr val="bg1"/>
                </a:solidFill>
                <a:effectLst>
                  <a:outerShdw blurRad="558800" dist="50800" dir="540000" algn="tl">
                    <a:srgbClr val="000000">
                      <a:alpha val="60000"/>
                    </a:srgbClr>
                  </a:outerShdw>
                </a:effectLst>
              </a:defRPr>
            </a:lvl1pPr>
            <a:lvl2pPr marL="360000">
              <a:buFont typeface="Gill Sans MT" panose="020B0502020104020203"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0" name="textruta 9">
            <a:extLst>
              <a:ext uri="{FF2B5EF4-FFF2-40B4-BE49-F238E27FC236}">
                <a16:creationId xmlns:a16="http://schemas.microsoft.com/office/drawing/2014/main" id="{36C36CA1-C28D-49E6-8695-1FD99CD8492F}"/>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spTree>
    <p:extLst>
      <p:ext uri="{BB962C8B-B14F-4D97-AF65-F5344CB8AC3E}">
        <p14:creationId xmlns:p14="http://schemas.microsoft.com/office/powerpoint/2010/main" val="1061058181"/>
      </p:ext>
    </p:extLst>
  </p:cSld>
  <p:clrMapOvr>
    <a:masterClrMapping/>
  </p:clrMapOvr>
  <p:transition spd="slow" advClick="0" advTm="700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ubrik,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4333F44D-3889-49A2-9A5C-FD01C1C54A35}"/>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Tree>
    <p:extLst>
      <p:ext uri="{BB962C8B-B14F-4D97-AF65-F5344CB8AC3E}">
        <p14:creationId xmlns:p14="http://schemas.microsoft.com/office/powerpoint/2010/main" val="4030477413"/>
      </p:ext>
    </p:extLst>
  </p:cSld>
  <p:clrMapOvr>
    <a:masterClrMapping/>
  </p:clrMapOvr>
  <p:transition spd="slow" advClick="0" advTm="700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Rubrik, text BAS 1">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91C0B8D-FD03-4137-959C-C2131EBF13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7718"/>
          <a:stretch/>
        </p:blipFill>
        <p:spPr>
          <a:xfrm>
            <a:off x="8234305" y="882652"/>
            <a:ext cx="3957695" cy="5979160"/>
          </a:xfrm>
          <a:prstGeom prst="rect">
            <a:avLst/>
          </a:prstGeom>
        </p:spPr>
      </p:pic>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4333F44D-3889-49A2-9A5C-FD01C1C54A35}"/>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7" name="Platshållare för text 6">
            <a:extLst>
              <a:ext uri="{FF2B5EF4-FFF2-40B4-BE49-F238E27FC236}">
                <a16:creationId xmlns:a16="http://schemas.microsoft.com/office/drawing/2014/main" id="{4CA94EBC-08A0-4F04-9DBD-6CA838CAE0DF}"/>
              </a:ext>
            </a:extLst>
          </p:cNvPr>
          <p:cNvSpPr>
            <a:spLocks noGrp="1"/>
          </p:cNvSpPr>
          <p:nvPr>
            <p:ph type="body" sz="quarter" idx="14" hasCustomPrompt="1"/>
          </p:nvPr>
        </p:nvSpPr>
        <p:spPr>
          <a:xfrm>
            <a:off x="9796460"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2" name="textruta 11">
            <a:extLst>
              <a:ext uri="{FF2B5EF4-FFF2-40B4-BE49-F238E27FC236}">
                <a16:creationId xmlns:a16="http://schemas.microsoft.com/office/drawing/2014/main" id="{24C6D7BA-915D-42FE-B952-FDE6EBCF961E}"/>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4128300241"/>
      </p:ext>
    </p:extLst>
  </p:cSld>
  <p:clrMapOvr>
    <a:masterClrMapping/>
  </p:clrMapOvr>
  <p:transition spd="slow" advClick="0" advTm="700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Rubrik, text BAS 2">
    <p:spTree>
      <p:nvGrpSpPr>
        <p:cNvPr id="1" name=""/>
        <p:cNvGrpSpPr/>
        <p:nvPr/>
      </p:nvGrpSpPr>
      <p:grpSpPr>
        <a:xfrm>
          <a:off x="0" y="0"/>
          <a:ext cx="0" cy="0"/>
          <a:chOff x="0" y="0"/>
          <a:chExt cx="0" cy="0"/>
        </a:xfrm>
      </p:grpSpPr>
      <p:pic>
        <p:nvPicPr>
          <p:cNvPr id="10" name="53F831D6-7135-4A24-99C1-F0DF17C94649" descr="619662A7-C6E3-493E-AB4D-8A0EB9BEFD5A@chimney">
            <a:extLst>
              <a:ext uri="{FF2B5EF4-FFF2-40B4-BE49-F238E27FC236}">
                <a16:creationId xmlns:a16="http://schemas.microsoft.com/office/drawing/2014/main" id="{446C5C2E-84C1-468B-8495-1E19C6F13A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322" y="0"/>
            <a:ext cx="12167678" cy="685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F2A74945-F6A6-4723-B1C7-CE05F8169B5E}"/>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1" name="Platshållare för text 9">
            <a:extLst>
              <a:ext uri="{FF2B5EF4-FFF2-40B4-BE49-F238E27FC236}">
                <a16:creationId xmlns:a16="http://schemas.microsoft.com/office/drawing/2014/main" id="{8ECBB630-7E87-4289-BDA6-AA0F8039FDE0}"/>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6" name="Platshållare för text 5">
            <a:extLst>
              <a:ext uri="{FF2B5EF4-FFF2-40B4-BE49-F238E27FC236}">
                <a16:creationId xmlns:a16="http://schemas.microsoft.com/office/drawing/2014/main" id="{410D00ED-BF2A-4CFC-AE60-E8B527FC7C0F}"/>
              </a:ext>
            </a:extLst>
          </p:cNvPr>
          <p:cNvSpPr>
            <a:spLocks noGrp="1"/>
          </p:cNvSpPr>
          <p:nvPr>
            <p:ph type="body" sz="quarter" idx="14" hasCustomPrompt="1"/>
          </p:nvPr>
        </p:nvSpPr>
        <p:spPr>
          <a:xfrm>
            <a:off x="9796459"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3" name="textruta 12">
            <a:extLst>
              <a:ext uri="{FF2B5EF4-FFF2-40B4-BE49-F238E27FC236}">
                <a16:creationId xmlns:a16="http://schemas.microsoft.com/office/drawing/2014/main" id="{50088F07-221B-4592-BD24-D62E4EC00BD0}"/>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901185261"/>
      </p:ext>
    </p:extLst>
  </p:cSld>
  <p:clrMapOvr>
    <a:masterClrMapping/>
  </p:clrMapOvr>
  <p:transition spd="slow" advClick="0" advTm="700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Rubrik, text BAS 3">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84AF43B1-71B2-46E5-8479-C58CF8859A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280401" y="128816"/>
            <a:ext cx="3911600" cy="6767574"/>
          </a:xfrm>
          <a:prstGeom prst="rect">
            <a:avLst/>
          </a:prstGeom>
        </p:spPr>
      </p:pic>
      <p:sp>
        <p:nvSpPr>
          <p:cNvPr id="11" name="Rubrik 1">
            <a:extLst>
              <a:ext uri="{FF2B5EF4-FFF2-40B4-BE49-F238E27FC236}">
                <a16:creationId xmlns:a16="http://schemas.microsoft.com/office/drawing/2014/main" id="{7E10A433-C73D-4180-B2D7-A447536AD354}"/>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076D419E-A1E4-4A0E-ACDF-6D9A7AF14017}"/>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6" name="Platshållare för text 5">
            <a:extLst>
              <a:ext uri="{FF2B5EF4-FFF2-40B4-BE49-F238E27FC236}">
                <a16:creationId xmlns:a16="http://schemas.microsoft.com/office/drawing/2014/main" id="{7AF80ED9-5EF2-4185-85F6-4C76B974C64F}"/>
              </a:ext>
            </a:extLst>
          </p:cNvPr>
          <p:cNvSpPr>
            <a:spLocks noGrp="1"/>
          </p:cNvSpPr>
          <p:nvPr>
            <p:ph type="body" sz="quarter" idx="14" hasCustomPrompt="1"/>
          </p:nvPr>
        </p:nvSpPr>
        <p:spPr>
          <a:xfrm>
            <a:off x="9796459"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3" name="textruta 12">
            <a:extLst>
              <a:ext uri="{FF2B5EF4-FFF2-40B4-BE49-F238E27FC236}">
                <a16:creationId xmlns:a16="http://schemas.microsoft.com/office/drawing/2014/main" id="{FFEF107E-4AC8-4982-8F56-2345429F6954}"/>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2596941535"/>
      </p:ext>
    </p:extLst>
  </p:cSld>
  <p:clrMapOvr>
    <a:masterClrMapping/>
  </p:clrMapOvr>
  <p:transition spd="slow" advClick="0" advTm="700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Rubrik, text BAS 4">
    <p:spTree>
      <p:nvGrpSpPr>
        <p:cNvPr id="1" name=""/>
        <p:cNvGrpSpPr/>
        <p:nvPr/>
      </p:nvGrpSpPr>
      <p:grpSpPr>
        <a:xfrm>
          <a:off x="0" y="0"/>
          <a:ext cx="0" cy="0"/>
          <a:chOff x="0" y="0"/>
          <a:chExt cx="0" cy="0"/>
        </a:xfrm>
      </p:grpSpPr>
      <p:pic>
        <p:nvPicPr>
          <p:cNvPr id="1026" name="E1BA274E-400F-48D9-BE85-ACCA230B7773" descr="F17F010F-174D-444B-877B-4423E8E1FE16@chimney">
            <a:extLst>
              <a:ext uri="{FF2B5EF4-FFF2-40B4-BE49-F238E27FC236}">
                <a16:creationId xmlns:a16="http://schemas.microsoft.com/office/drawing/2014/main" id="{7325C485-7F01-48BD-BFF5-F5F2B0EA6D5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26" b="3149"/>
          <a:stretch/>
        </p:blipFill>
        <p:spPr bwMode="auto">
          <a:xfrm>
            <a:off x="0" y="-21325"/>
            <a:ext cx="12192000" cy="687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F08F9570-B0D6-45BC-BF45-A7F11871FC9A}"/>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6" name="Platshållare för text 5">
            <a:extLst>
              <a:ext uri="{FF2B5EF4-FFF2-40B4-BE49-F238E27FC236}">
                <a16:creationId xmlns:a16="http://schemas.microsoft.com/office/drawing/2014/main" id="{7C6CE631-EEED-4565-80DB-87DF643C3136}"/>
              </a:ext>
            </a:extLst>
          </p:cNvPr>
          <p:cNvSpPr>
            <a:spLocks noGrp="1"/>
          </p:cNvSpPr>
          <p:nvPr>
            <p:ph type="body" sz="quarter" idx="14" hasCustomPrompt="1"/>
          </p:nvPr>
        </p:nvSpPr>
        <p:spPr>
          <a:xfrm>
            <a:off x="9796460"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1" name="textruta 10">
            <a:extLst>
              <a:ext uri="{FF2B5EF4-FFF2-40B4-BE49-F238E27FC236}">
                <a16:creationId xmlns:a16="http://schemas.microsoft.com/office/drawing/2014/main" id="{2B85C3D4-67AE-425C-98E8-B09F508AB1D6}"/>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2494976101"/>
      </p:ext>
    </p:extLst>
  </p:cSld>
  <p:clrMapOvr>
    <a:masterClrMapping/>
  </p:clrMapOvr>
  <p:transition spd="slow" advClick="0" advTm="700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Rubrik, text BAS 5">
    <p:spTree>
      <p:nvGrpSpPr>
        <p:cNvPr id="1" name=""/>
        <p:cNvGrpSpPr/>
        <p:nvPr/>
      </p:nvGrpSpPr>
      <p:grpSpPr>
        <a:xfrm>
          <a:off x="0" y="0"/>
          <a:ext cx="0" cy="0"/>
          <a:chOff x="0" y="0"/>
          <a:chExt cx="0" cy="0"/>
        </a:xfrm>
      </p:grpSpPr>
      <p:pic>
        <p:nvPicPr>
          <p:cNvPr id="1026" name="E1BA274E-400F-48D9-BE85-ACCA230B7773">
            <a:extLst>
              <a:ext uri="{FF2B5EF4-FFF2-40B4-BE49-F238E27FC236}">
                <a16:creationId xmlns:a16="http://schemas.microsoft.com/office/drawing/2014/main" id="{7325C485-7F01-48BD-BFF5-F5F2B0EA6D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06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F08F9570-B0D6-45BC-BF45-A7F11871FC9A}"/>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6" name="Platshållare för text 5">
            <a:extLst>
              <a:ext uri="{FF2B5EF4-FFF2-40B4-BE49-F238E27FC236}">
                <a16:creationId xmlns:a16="http://schemas.microsoft.com/office/drawing/2014/main" id="{7C6CE631-EEED-4565-80DB-87DF643C3136}"/>
              </a:ext>
            </a:extLst>
          </p:cNvPr>
          <p:cNvSpPr>
            <a:spLocks noGrp="1"/>
          </p:cNvSpPr>
          <p:nvPr>
            <p:ph type="body" sz="quarter" idx="14" hasCustomPrompt="1"/>
          </p:nvPr>
        </p:nvSpPr>
        <p:spPr>
          <a:xfrm>
            <a:off x="9796460"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1" name="textruta 10">
            <a:extLst>
              <a:ext uri="{FF2B5EF4-FFF2-40B4-BE49-F238E27FC236}">
                <a16:creationId xmlns:a16="http://schemas.microsoft.com/office/drawing/2014/main" id="{6B85FD2B-6409-45D6-8514-B3C5B31301BB}"/>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1129158946"/>
      </p:ext>
    </p:extLst>
  </p:cSld>
  <p:clrMapOvr>
    <a:masterClrMapping/>
  </p:clrMapOvr>
  <p:transition spd="slow" advClick="0" advTm="700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öretagsklima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7E15373E-F29D-4D3A-B726-FBAEA1344D4B}"/>
              </a:ext>
            </a:extLst>
          </p:cNvPr>
          <p:cNvSpPr/>
          <p:nvPr userDrawn="1"/>
        </p:nvSpPr>
        <p:spPr>
          <a:xfrm>
            <a:off x="0" y="0"/>
            <a:ext cx="12192000" cy="6859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2397"/>
          </a:p>
        </p:txBody>
      </p:sp>
      <p:sp>
        <p:nvSpPr>
          <p:cNvPr id="7" name="object 4">
            <a:extLst>
              <a:ext uri="{FF2B5EF4-FFF2-40B4-BE49-F238E27FC236}">
                <a16:creationId xmlns:a16="http://schemas.microsoft.com/office/drawing/2014/main" id="{2A6651BB-9210-4A61-94DB-7DDF216FDCF4}"/>
              </a:ext>
            </a:extLst>
          </p:cNvPr>
          <p:cNvSpPr txBox="1"/>
          <p:nvPr userDrawn="1"/>
        </p:nvSpPr>
        <p:spPr>
          <a:xfrm>
            <a:off x="657203" y="2256247"/>
            <a:ext cx="4240407" cy="2869161"/>
          </a:xfrm>
          <a:prstGeom prst="rect">
            <a:avLst/>
          </a:prstGeom>
          <a:effectLst>
            <a:outerShdw blurRad="254000" dist="38100" dir="2700000" algn="tl" rotWithShape="0">
              <a:prstClr val="black">
                <a:alpha val="80000"/>
              </a:prstClr>
            </a:outerShdw>
          </a:effectLst>
        </p:spPr>
        <p:txBody>
          <a:bodyPr vert="horz" wrap="square" lIns="0" tIns="98213" rIns="0" bIns="0" rtlCol="0">
            <a:spAutoFit/>
          </a:bodyPr>
          <a:lstStyle/>
          <a:p>
            <a:pPr marL="16933" marR="56724">
              <a:lnSpc>
                <a:spcPts val="3200"/>
              </a:lnSpc>
              <a:spcBef>
                <a:spcPts val="773"/>
              </a:spcBef>
            </a:pPr>
            <a:r>
              <a:rPr lang="sv-SE" sz="2800" b="1" spc="-7">
                <a:solidFill>
                  <a:srgbClr val="FFFFFF"/>
                </a:solidFill>
                <a:latin typeface="Gill Sans MT" charset="0"/>
                <a:ea typeface="Gill Sans MT" charset="0"/>
                <a:cs typeface="Gill Sans MT" charset="0"/>
              </a:rPr>
              <a:t>3 nya företag </a:t>
            </a:r>
            <a:br>
              <a:rPr lang="sv-SE" sz="2800" b="1" spc="-7">
                <a:solidFill>
                  <a:srgbClr val="FFFFFF"/>
                </a:solidFill>
                <a:latin typeface="Gill Sans MT" charset="0"/>
                <a:ea typeface="Gill Sans MT" charset="0"/>
                <a:cs typeface="Gill Sans MT" charset="0"/>
              </a:rPr>
            </a:br>
            <a:r>
              <a:rPr lang="sv-SE" sz="2800" b="1" spc="-7">
                <a:solidFill>
                  <a:srgbClr val="FFFFFF"/>
                </a:solidFill>
                <a:latin typeface="Gill Sans MT" charset="0"/>
                <a:ea typeface="Gill Sans MT" charset="0"/>
                <a:cs typeface="Gill Sans MT" charset="0"/>
              </a:rPr>
              <a:t>startas i Nacka</a:t>
            </a:r>
            <a:br>
              <a:rPr lang="sv-SE" sz="2800" b="1" spc="-7">
                <a:solidFill>
                  <a:srgbClr val="FFFFFF"/>
                </a:solidFill>
                <a:latin typeface="Gill Sans MT" charset="0"/>
                <a:ea typeface="Gill Sans MT" charset="0"/>
                <a:cs typeface="Gill Sans MT" charset="0"/>
              </a:rPr>
            </a:br>
            <a:r>
              <a:rPr lang="sv-SE" sz="2800" b="1" spc="-7">
                <a:solidFill>
                  <a:srgbClr val="FFFFFF"/>
                </a:solidFill>
                <a:latin typeface="Gill Sans MT" charset="0"/>
                <a:ea typeface="Gill Sans MT" charset="0"/>
                <a:cs typeface="Gill Sans MT" charset="0"/>
              </a:rPr>
              <a:t>varje dag.</a:t>
            </a:r>
            <a:endParaRPr lang="sv-SE" sz="2800" b="1">
              <a:latin typeface="Gill Sans MT" charset="0"/>
              <a:ea typeface="Gill Sans MT" charset="0"/>
              <a:cs typeface="Gill Sans MT" charset="0"/>
            </a:endParaRPr>
          </a:p>
          <a:p>
            <a:pPr marL="16933" marR="56724">
              <a:lnSpc>
                <a:spcPts val="800"/>
              </a:lnSpc>
              <a:spcBef>
                <a:spcPts val="773"/>
              </a:spcBef>
            </a:pPr>
            <a:endParaRPr lang="sv-SE" sz="2800" b="1" spc="-7">
              <a:solidFill>
                <a:srgbClr val="FFFFFF"/>
              </a:solidFill>
              <a:latin typeface="Gill Sans MT" charset="0"/>
              <a:ea typeface="Gill Sans MT" charset="0"/>
              <a:cs typeface="Gill Sans MT" charset="0"/>
            </a:endParaRPr>
          </a:p>
          <a:p>
            <a:pPr marL="16933" marR="56724">
              <a:lnSpc>
                <a:spcPts val="3200"/>
              </a:lnSpc>
              <a:spcBef>
                <a:spcPts val="773"/>
              </a:spcBef>
            </a:pPr>
            <a:r>
              <a:rPr lang="sv-SE" sz="2800" b="1" spc="-7">
                <a:solidFill>
                  <a:srgbClr val="FFFFFF"/>
                </a:solidFill>
                <a:latin typeface="Gill Sans MT" charset="0"/>
                <a:ea typeface="Gill Sans MT" charset="0"/>
                <a:cs typeface="Gill Sans MT" charset="0"/>
              </a:rPr>
              <a:t>80% av dem som äger och driver företag </a:t>
            </a:r>
            <a:br>
              <a:rPr lang="sv-SE" sz="2800" b="1" spc="-7">
                <a:solidFill>
                  <a:srgbClr val="FFFFFF"/>
                </a:solidFill>
                <a:latin typeface="Gill Sans MT" charset="0"/>
                <a:ea typeface="Gill Sans MT" charset="0"/>
                <a:cs typeface="Gill Sans MT" charset="0"/>
              </a:rPr>
            </a:br>
            <a:r>
              <a:rPr lang="sv-SE" sz="2800" b="1" spc="-7">
                <a:solidFill>
                  <a:srgbClr val="FFFFFF"/>
                </a:solidFill>
                <a:latin typeface="Gill Sans MT" charset="0"/>
                <a:ea typeface="Gill Sans MT" charset="0"/>
                <a:cs typeface="Gill Sans MT" charset="0"/>
              </a:rPr>
              <a:t>i Nacka bor här.</a:t>
            </a:r>
            <a:endParaRPr sz="2800" b="1">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855C37A9-6B56-4C35-91D2-97185CA93E49}"/>
              </a:ext>
            </a:extLst>
          </p:cNvPr>
          <p:cNvSpPr txBox="1">
            <a:spLocks/>
          </p:cNvSpPr>
          <p:nvPr userDrawn="1"/>
        </p:nvSpPr>
        <p:spPr>
          <a:xfrm>
            <a:off x="657203" y="402754"/>
            <a:ext cx="11276135" cy="878873"/>
          </a:xfrm>
          <a:prstGeom prst="rect">
            <a:avLst/>
          </a:prstGeom>
          <a:effectLst>
            <a:outerShdw blurRad="254000" dist="76200" dir="2700000" algn="tl" rotWithShape="0">
              <a:prstClr val="black">
                <a:alpha val="40000"/>
              </a:prstClr>
            </a:outerShdw>
          </a:effectLst>
        </p:spPr>
        <p:txBody>
          <a:bodyPr vert="horz" wrap="square" lIns="0" tIns="16933" rIns="0" bIns="0" rtlCol="0">
            <a:spAutoFit/>
          </a:bodyPr>
          <a:lstStyle>
            <a:lvl1pPr>
              <a:defRPr>
                <a:latin typeface="+mj-lt"/>
                <a:ea typeface="+mj-ea"/>
                <a:cs typeface="+mj-cs"/>
              </a:defRPr>
            </a:lvl1pPr>
          </a:lstStyle>
          <a:p>
            <a:r>
              <a:rPr lang="sv-SE" sz="5600" b="0">
                <a:solidFill>
                  <a:schemeClr val="bg1"/>
                </a:solidFill>
                <a:latin typeface="Gill Sans MT" charset="0"/>
                <a:ea typeface="Gill Sans MT" charset="0"/>
                <a:cs typeface="Gill Sans MT" charset="0"/>
              </a:rPr>
              <a:t>NACKA LOCKAR </a:t>
            </a:r>
            <a:r>
              <a:rPr lang="sv-SE" sz="5600" b="1">
                <a:solidFill>
                  <a:schemeClr val="bg1"/>
                </a:solidFill>
                <a:latin typeface="Gill Sans MT" charset="0"/>
                <a:ea typeface="Gill Sans MT" charset="0"/>
                <a:cs typeface="Gill Sans MT" charset="0"/>
              </a:rPr>
              <a:t>NYA FÖRETAG</a:t>
            </a:r>
          </a:p>
        </p:txBody>
      </p:sp>
      <p:pic>
        <p:nvPicPr>
          <p:cNvPr id="9" name="Bildobjekt 6">
            <a:extLst>
              <a:ext uri="{FF2B5EF4-FFF2-40B4-BE49-F238E27FC236}">
                <a16:creationId xmlns:a16="http://schemas.microsoft.com/office/drawing/2014/main" id="{7CD85AE5-5CFF-44D0-A290-86DFE53AFE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2902675934"/>
      </p:ext>
    </p:extLst>
  </p:cSld>
  <p:clrMapOvr>
    <a:masterClrMapping/>
  </p:clrMapOvr>
  <p:transition spd="slow" advClick="0" advTm="700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Rubrik, text BAS 6">
    <p:spTree>
      <p:nvGrpSpPr>
        <p:cNvPr id="1" name=""/>
        <p:cNvGrpSpPr/>
        <p:nvPr/>
      </p:nvGrpSpPr>
      <p:grpSpPr>
        <a:xfrm>
          <a:off x="0" y="0"/>
          <a:ext cx="0" cy="0"/>
          <a:chOff x="0" y="0"/>
          <a:chExt cx="0" cy="0"/>
        </a:xfrm>
      </p:grpSpPr>
      <p:pic>
        <p:nvPicPr>
          <p:cNvPr id="1026" name="E1BA274E-400F-48D9-BE85-ACCA230B7773">
            <a:extLst>
              <a:ext uri="{FF2B5EF4-FFF2-40B4-BE49-F238E27FC236}">
                <a16:creationId xmlns:a16="http://schemas.microsoft.com/office/drawing/2014/main" id="{7325C485-7F01-48BD-BFF5-F5F2B0EA6D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06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F08F9570-B0D6-45BC-BF45-A7F11871FC9A}"/>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6" name="Platshållare för text 5">
            <a:extLst>
              <a:ext uri="{FF2B5EF4-FFF2-40B4-BE49-F238E27FC236}">
                <a16:creationId xmlns:a16="http://schemas.microsoft.com/office/drawing/2014/main" id="{7C6CE631-EEED-4565-80DB-87DF643C3136}"/>
              </a:ext>
            </a:extLst>
          </p:cNvPr>
          <p:cNvSpPr>
            <a:spLocks noGrp="1"/>
          </p:cNvSpPr>
          <p:nvPr>
            <p:ph type="body" sz="quarter" idx="14" hasCustomPrompt="1"/>
          </p:nvPr>
        </p:nvSpPr>
        <p:spPr>
          <a:xfrm>
            <a:off x="9796460"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1" name="textruta 10">
            <a:extLst>
              <a:ext uri="{FF2B5EF4-FFF2-40B4-BE49-F238E27FC236}">
                <a16:creationId xmlns:a16="http://schemas.microsoft.com/office/drawing/2014/main" id="{D73FCD9B-7556-4543-A297-1EE0E14C106A}"/>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3872431499"/>
      </p:ext>
    </p:extLst>
  </p:cSld>
  <p:clrMapOvr>
    <a:masterClrMapping/>
  </p:clrMapOvr>
  <p:transition spd="slow" advClick="0" advTm="7000"/>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Rubrik, text BAS 7">
    <p:spTree>
      <p:nvGrpSpPr>
        <p:cNvPr id="1" name=""/>
        <p:cNvGrpSpPr/>
        <p:nvPr/>
      </p:nvGrpSpPr>
      <p:grpSpPr>
        <a:xfrm>
          <a:off x="0" y="0"/>
          <a:ext cx="0" cy="0"/>
          <a:chOff x="0" y="0"/>
          <a:chExt cx="0" cy="0"/>
        </a:xfrm>
      </p:grpSpPr>
      <p:pic>
        <p:nvPicPr>
          <p:cNvPr id="1026" name="E1BA274E-400F-48D9-BE85-ACCA230B7773">
            <a:extLst>
              <a:ext uri="{FF2B5EF4-FFF2-40B4-BE49-F238E27FC236}">
                <a16:creationId xmlns:a16="http://schemas.microsoft.com/office/drawing/2014/main" id="{7325C485-7F01-48BD-BFF5-F5F2B0EA6D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06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F08F9570-B0D6-45BC-BF45-A7F11871FC9A}"/>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6" name="Platshållare för text 5">
            <a:extLst>
              <a:ext uri="{FF2B5EF4-FFF2-40B4-BE49-F238E27FC236}">
                <a16:creationId xmlns:a16="http://schemas.microsoft.com/office/drawing/2014/main" id="{7C6CE631-EEED-4565-80DB-87DF643C3136}"/>
              </a:ext>
            </a:extLst>
          </p:cNvPr>
          <p:cNvSpPr>
            <a:spLocks noGrp="1"/>
          </p:cNvSpPr>
          <p:nvPr>
            <p:ph type="body" sz="quarter" idx="14" hasCustomPrompt="1"/>
          </p:nvPr>
        </p:nvSpPr>
        <p:spPr>
          <a:xfrm>
            <a:off x="9796460"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1" name="textruta 10">
            <a:extLst>
              <a:ext uri="{FF2B5EF4-FFF2-40B4-BE49-F238E27FC236}">
                <a16:creationId xmlns:a16="http://schemas.microsoft.com/office/drawing/2014/main" id="{37812766-2F89-46FE-BB86-1D640FBE0302}"/>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1549849169"/>
      </p:ext>
    </p:extLst>
  </p:cSld>
  <p:clrMapOvr>
    <a:masterClrMapping/>
  </p:clrMapOvr>
  <p:transition spd="slow" advClick="0" advTm="700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om sida med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51911A-369F-4D76-99B1-3BE8101EC4F8}"/>
              </a:ext>
            </a:extLst>
          </p:cNvPr>
          <p:cNvSpPr>
            <a:spLocks noGrp="1"/>
          </p:cNvSpPr>
          <p:nvPr>
            <p:ph type="dt" sz="half" idx="10"/>
          </p:nvPr>
        </p:nvSpPr>
        <p:spPr/>
        <p:txBody>
          <a:bodyPr/>
          <a:lstStyle/>
          <a:p>
            <a:r>
              <a:rPr lang="sv-SE"/>
              <a:t>20xx-xx-xx</a:t>
            </a:r>
          </a:p>
        </p:txBody>
      </p:sp>
      <p:sp>
        <p:nvSpPr>
          <p:cNvPr id="4" name="Footer Placeholder 3">
            <a:extLst>
              <a:ext uri="{FF2B5EF4-FFF2-40B4-BE49-F238E27FC236}">
                <a16:creationId xmlns:a16="http://schemas.microsoft.com/office/drawing/2014/main" id="{5433CD0A-BB8F-468A-9FCD-995A75C7146E}"/>
              </a:ext>
            </a:extLst>
          </p:cNvPr>
          <p:cNvSpPr>
            <a:spLocks noGrp="1"/>
          </p:cNvSpPr>
          <p:nvPr>
            <p:ph type="ftr" sz="quarter" idx="11"/>
          </p:nvPr>
        </p:nvSpPr>
        <p:spPr/>
        <p:txBody>
          <a:bodyPr/>
          <a:lstStyle/>
          <a:p>
            <a:r>
              <a:rPr lang="sv-SE"/>
              <a:t>Sidfot om man väljer att infoga en sådan i sin presentation</a:t>
            </a:r>
          </a:p>
        </p:txBody>
      </p:sp>
      <p:sp>
        <p:nvSpPr>
          <p:cNvPr id="5" name="Slide Number Placeholder 4">
            <a:extLst>
              <a:ext uri="{FF2B5EF4-FFF2-40B4-BE49-F238E27FC236}">
                <a16:creationId xmlns:a16="http://schemas.microsoft.com/office/drawing/2014/main" id="{37ECA0E6-F76A-445B-AE0E-1E97629A28AC}"/>
              </a:ext>
            </a:extLst>
          </p:cNvPr>
          <p:cNvSpPr>
            <a:spLocks noGrp="1"/>
          </p:cNvSpPr>
          <p:nvPr>
            <p:ph type="sldNum" sz="quarter" idx="12"/>
          </p:nvPr>
        </p:nvSpPr>
        <p:spPr/>
        <p:txBody>
          <a:bodyPr/>
          <a:lstStyle/>
          <a:p>
            <a:fld id="{24DB4950-D2E7-4B1F-BC4A-EE048054108A}" type="slidenum">
              <a:rPr lang="sv-SE" smtClean="0"/>
              <a:pPr/>
              <a:t>‹#›</a:t>
            </a:fld>
            <a:endParaRPr lang="sv-SE"/>
          </a:p>
        </p:txBody>
      </p:sp>
      <p:sp>
        <p:nvSpPr>
          <p:cNvPr id="7" name="textruta 6">
            <a:extLst>
              <a:ext uri="{FF2B5EF4-FFF2-40B4-BE49-F238E27FC236}">
                <a16:creationId xmlns:a16="http://schemas.microsoft.com/office/drawing/2014/main" id="{5F2D9F1C-5884-4F33-A8E2-8BC5F00A8688}"/>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spTree>
    <p:extLst>
      <p:ext uri="{BB962C8B-B14F-4D97-AF65-F5344CB8AC3E}">
        <p14:creationId xmlns:p14="http://schemas.microsoft.com/office/powerpoint/2010/main" val="4131289720"/>
      </p:ext>
    </p:extLst>
  </p:cSld>
  <p:clrMapOvr>
    <a:masterClrMapping/>
  </p:clrMapOvr>
  <p:transition spd="slow" advClick="0" advTm="7000"/>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Rubrik, text YTA 1">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8DD2CC6-E79F-4223-A01A-FEE33DF31A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F797104-044F-41BF-94DC-B093FBCDA021}"/>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9" name="Platshållare för text 9">
            <a:extLst>
              <a:ext uri="{FF2B5EF4-FFF2-40B4-BE49-F238E27FC236}">
                <a16:creationId xmlns:a16="http://schemas.microsoft.com/office/drawing/2014/main" id="{9B18BC9E-33B4-4996-A41D-E303B37E2DE7}"/>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sp>
        <p:nvSpPr>
          <p:cNvPr id="7" name="Platshållare för text 6">
            <a:extLst>
              <a:ext uri="{FF2B5EF4-FFF2-40B4-BE49-F238E27FC236}">
                <a16:creationId xmlns:a16="http://schemas.microsoft.com/office/drawing/2014/main" id="{F480E815-FD6A-4357-A3D4-683EBC61744F}"/>
              </a:ext>
            </a:extLst>
          </p:cNvPr>
          <p:cNvSpPr>
            <a:spLocks noGrp="1"/>
          </p:cNvSpPr>
          <p:nvPr>
            <p:ph type="body" sz="quarter" idx="14" hasCustomPrompt="1"/>
          </p:nvPr>
        </p:nvSpPr>
        <p:spPr>
          <a:xfrm>
            <a:off x="9796460" y="5951832"/>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2" name="textruta 11">
            <a:extLst>
              <a:ext uri="{FF2B5EF4-FFF2-40B4-BE49-F238E27FC236}">
                <a16:creationId xmlns:a16="http://schemas.microsoft.com/office/drawing/2014/main" id="{D45DC73E-0213-438A-A76D-256BB49ED6BB}"/>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1821993328"/>
      </p:ext>
    </p:extLst>
  </p:cSld>
  <p:clrMapOvr>
    <a:masterClrMapping/>
  </p:clrMapOvr>
  <p:transition spd="slow" advClick="0" advTm="700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Rubrik, text YTA 2">
    <p:spTree>
      <p:nvGrpSpPr>
        <p:cNvPr id="1" name=""/>
        <p:cNvGrpSpPr/>
        <p:nvPr/>
      </p:nvGrpSpPr>
      <p:grpSpPr>
        <a:xfrm>
          <a:off x="0" y="0"/>
          <a:ext cx="0" cy="0"/>
          <a:chOff x="0" y="0"/>
          <a:chExt cx="0" cy="0"/>
        </a:xfrm>
      </p:grpSpPr>
      <p:pic>
        <p:nvPicPr>
          <p:cNvPr id="9" name="29018B2D-11A5-492E-84E0-7C67D3A37BA9" descr="9C21B0ED-DAB9-4172-B8E6-EB775F9B5DE1@chimney">
            <a:extLst>
              <a:ext uri="{FF2B5EF4-FFF2-40B4-BE49-F238E27FC236}">
                <a16:creationId xmlns:a16="http://schemas.microsoft.com/office/drawing/2014/main" id="{A6FFD144-2D09-4A46-A82D-871EFBEE9B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246" y="0"/>
            <a:ext cx="12209246" cy="688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7CCD8F0C-D47B-4D33-A65C-93947E97FF0B}"/>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13" name="Platshållare för text 9">
            <a:extLst>
              <a:ext uri="{FF2B5EF4-FFF2-40B4-BE49-F238E27FC236}">
                <a16:creationId xmlns:a16="http://schemas.microsoft.com/office/drawing/2014/main" id="{E2234836-560C-4E90-B2DD-BA97CC41DA67}"/>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sp>
        <p:nvSpPr>
          <p:cNvPr id="6" name="Platshållare för text 5">
            <a:extLst>
              <a:ext uri="{FF2B5EF4-FFF2-40B4-BE49-F238E27FC236}">
                <a16:creationId xmlns:a16="http://schemas.microsoft.com/office/drawing/2014/main" id="{373E4FD0-B5F4-4AC6-BAE8-BB27619A0383}"/>
              </a:ext>
            </a:extLst>
          </p:cNvPr>
          <p:cNvSpPr>
            <a:spLocks noGrp="1"/>
          </p:cNvSpPr>
          <p:nvPr>
            <p:ph type="body" sz="quarter" idx="14" hasCustomPrompt="1"/>
          </p:nvPr>
        </p:nvSpPr>
        <p:spPr>
          <a:xfrm>
            <a:off x="9796459"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1" name="textruta 10">
            <a:extLst>
              <a:ext uri="{FF2B5EF4-FFF2-40B4-BE49-F238E27FC236}">
                <a16:creationId xmlns:a16="http://schemas.microsoft.com/office/drawing/2014/main" id="{82F79B8F-C10F-4CB4-B6DE-AD088742B76A}"/>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1564675897"/>
      </p:ext>
    </p:extLst>
  </p:cSld>
  <p:clrMapOvr>
    <a:masterClrMapping/>
  </p:clrMapOvr>
  <p:transition spd="slow" advClick="0" advTm="700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Rubrik, text YTA 3">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F8B1830C-9F61-4CBC-8552-0ED32F0B09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ubrik 1">
            <a:extLst>
              <a:ext uri="{FF2B5EF4-FFF2-40B4-BE49-F238E27FC236}">
                <a16:creationId xmlns:a16="http://schemas.microsoft.com/office/drawing/2014/main" id="{C0D44B3E-2230-4E61-9087-BC24BA6C1527}"/>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12" name="Platshållare för text 9">
            <a:extLst>
              <a:ext uri="{FF2B5EF4-FFF2-40B4-BE49-F238E27FC236}">
                <a16:creationId xmlns:a16="http://schemas.microsoft.com/office/drawing/2014/main" id="{02198346-753B-4BCB-85CE-9B5714F2374F}"/>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sp>
        <p:nvSpPr>
          <p:cNvPr id="6" name="Platshållare för text 5">
            <a:extLst>
              <a:ext uri="{FF2B5EF4-FFF2-40B4-BE49-F238E27FC236}">
                <a16:creationId xmlns:a16="http://schemas.microsoft.com/office/drawing/2014/main" id="{8D9935E0-1D09-469A-AB0D-06F8D36B8517}"/>
              </a:ext>
            </a:extLst>
          </p:cNvPr>
          <p:cNvSpPr>
            <a:spLocks noGrp="1"/>
          </p:cNvSpPr>
          <p:nvPr>
            <p:ph type="body" sz="quarter" idx="14" hasCustomPrompt="1"/>
          </p:nvPr>
        </p:nvSpPr>
        <p:spPr>
          <a:xfrm>
            <a:off x="9796460"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0" name="textruta 9">
            <a:extLst>
              <a:ext uri="{FF2B5EF4-FFF2-40B4-BE49-F238E27FC236}">
                <a16:creationId xmlns:a16="http://schemas.microsoft.com/office/drawing/2014/main" id="{D7F2A66B-9AF7-4323-A8C9-DCFB1EA9ECF8}"/>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140528756"/>
      </p:ext>
    </p:extLst>
  </p:cSld>
  <p:clrMapOvr>
    <a:masterClrMapping/>
  </p:clrMapOvr>
  <p:transition spd="slow" advClick="0" advTm="700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Rubrik, text YTA 4">
    <p:spTree>
      <p:nvGrpSpPr>
        <p:cNvPr id="1" name=""/>
        <p:cNvGrpSpPr/>
        <p:nvPr/>
      </p:nvGrpSpPr>
      <p:grpSpPr>
        <a:xfrm>
          <a:off x="0" y="0"/>
          <a:ext cx="0" cy="0"/>
          <a:chOff x="0" y="0"/>
          <a:chExt cx="0" cy="0"/>
        </a:xfrm>
      </p:grpSpPr>
      <p:pic>
        <p:nvPicPr>
          <p:cNvPr id="11" name="A07EDF14-5A12-41FE-B7BA-5D61B34D2AE4" descr="6FF47256-95D4-4042-A516-8C0DC43CD4CD@chimney">
            <a:extLst>
              <a:ext uri="{FF2B5EF4-FFF2-40B4-BE49-F238E27FC236}">
                <a16:creationId xmlns:a16="http://schemas.microsoft.com/office/drawing/2014/main" id="{36A1D54F-1C19-4517-B99A-C5775151ED3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72" t="828" b="483"/>
          <a:stretch/>
        </p:blipFill>
        <p:spPr bwMode="auto">
          <a:xfrm>
            <a:off x="-1200" y="-1"/>
            <a:ext cx="121932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12" name="Platshållare för text 9">
            <a:extLst>
              <a:ext uri="{FF2B5EF4-FFF2-40B4-BE49-F238E27FC236}">
                <a16:creationId xmlns:a16="http://schemas.microsoft.com/office/drawing/2014/main" id="{9811892E-62C6-418B-BFE5-8E47F014E3E3}"/>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sp>
        <p:nvSpPr>
          <p:cNvPr id="6" name="Platshållare för text 5">
            <a:extLst>
              <a:ext uri="{FF2B5EF4-FFF2-40B4-BE49-F238E27FC236}">
                <a16:creationId xmlns:a16="http://schemas.microsoft.com/office/drawing/2014/main" id="{764968DA-D211-46A4-8075-8C9383F8CC83}"/>
              </a:ext>
            </a:extLst>
          </p:cNvPr>
          <p:cNvSpPr>
            <a:spLocks noGrp="1"/>
          </p:cNvSpPr>
          <p:nvPr>
            <p:ph type="body" sz="quarter" idx="14" hasCustomPrompt="1"/>
          </p:nvPr>
        </p:nvSpPr>
        <p:spPr>
          <a:xfrm>
            <a:off x="9796460" y="5951832"/>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4" name="textruta 13">
            <a:extLst>
              <a:ext uri="{FF2B5EF4-FFF2-40B4-BE49-F238E27FC236}">
                <a16:creationId xmlns:a16="http://schemas.microsoft.com/office/drawing/2014/main" id="{B6911F1B-3AC3-4ABF-ABB1-F0100F91D55F}"/>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2442983329"/>
      </p:ext>
    </p:extLst>
  </p:cSld>
  <p:clrMapOvr>
    <a:masterClrMapping/>
  </p:clrMapOvr>
  <p:transition spd="slow" advClick="0" advTm="700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Rubrik, text YTA 5">
    <p:spTree>
      <p:nvGrpSpPr>
        <p:cNvPr id="1" name=""/>
        <p:cNvGrpSpPr/>
        <p:nvPr/>
      </p:nvGrpSpPr>
      <p:grpSpPr>
        <a:xfrm>
          <a:off x="0" y="0"/>
          <a:ext cx="0" cy="0"/>
          <a:chOff x="0" y="0"/>
          <a:chExt cx="0" cy="0"/>
        </a:xfrm>
      </p:grpSpPr>
      <p:pic>
        <p:nvPicPr>
          <p:cNvPr id="11" name="A07EDF14-5A12-41FE-B7BA-5D61B34D2AE4">
            <a:extLst>
              <a:ext uri="{FF2B5EF4-FFF2-40B4-BE49-F238E27FC236}">
                <a16:creationId xmlns:a16="http://schemas.microsoft.com/office/drawing/2014/main" id="{36A1D54F-1C19-4517-B99A-C5775151ED3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82" t="714" b="367"/>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12" name="Platshållare för text 9">
            <a:extLst>
              <a:ext uri="{FF2B5EF4-FFF2-40B4-BE49-F238E27FC236}">
                <a16:creationId xmlns:a16="http://schemas.microsoft.com/office/drawing/2014/main" id="{9811892E-62C6-418B-BFE5-8E47F014E3E3}"/>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sp>
        <p:nvSpPr>
          <p:cNvPr id="6" name="Platshållare för text 5">
            <a:extLst>
              <a:ext uri="{FF2B5EF4-FFF2-40B4-BE49-F238E27FC236}">
                <a16:creationId xmlns:a16="http://schemas.microsoft.com/office/drawing/2014/main" id="{764968DA-D211-46A4-8075-8C9383F8CC83}"/>
              </a:ext>
            </a:extLst>
          </p:cNvPr>
          <p:cNvSpPr>
            <a:spLocks noGrp="1"/>
          </p:cNvSpPr>
          <p:nvPr>
            <p:ph type="body" sz="quarter" idx="14" hasCustomPrompt="1"/>
          </p:nvPr>
        </p:nvSpPr>
        <p:spPr>
          <a:xfrm>
            <a:off x="9796460" y="5951832"/>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3" name="textruta 12">
            <a:extLst>
              <a:ext uri="{FF2B5EF4-FFF2-40B4-BE49-F238E27FC236}">
                <a16:creationId xmlns:a16="http://schemas.microsoft.com/office/drawing/2014/main" id="{AC85DC5A-37EE-4C40-A31F-27139B40F3A3}"/>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3710567942"/>
      </p:ext>
    </p:extLst>
  </p:cSld>
  <p:clrMapOvr>
    <a:masterClrMapping/>
  </p:clrMapOvr>
  <p:transition spd="slow" advClick="0" advTm="700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Rubrik, text YTA 6">
    <p:spTree>
      <p:nvGrpSpPr>
        <p:cNvPr id="1" name=""/>
        <p:cNvGrpSpPr/>
        <p:nvPr/>
      </p:nvGrpSpPr>
      <p:grpSpPr>
        <a:xfrm>
          <a:off x="0" y="0"/>
          <a:ext cx="0" cy="0"/>
          <a:chOff x="0" y="0"/>
          <a:chExt cx="0" cy="0"/>
        </a:xfrm>
      </p:grpSpPr>
      <p:pic>
        <p:nvPicPr>
          <p:cNvPr id="11" name="A07EDF14-5A12-41FE-B7BA-5D61B34D2AE4">
            <a:extLst>
              <a:ext uri="{FF2B5EF4-FFF2-40B4-BE49-F238E27FC236}">
                <a16:creationId xmlns:a16="http://schemas.microsoft.com/office/drawing/2014/main" id="{36A1D54F-1C19-4517-B99A-C5775151ED3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82" t="714" b="367"/>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12" name="Platshållare för text 9">
            <a:extLst>
              <a:ext uri="{FF2B5EF4-FFF2-40B4-BE49-F238E27FC236}">
                <a16:creationId xmlns:a16="http://schemas.microsoft.com/office/drawing/2014/main" id="{9811892E-62C6-418B-BFE5-8E47F014E3E3}"/>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sp>
        <p:nvSpPr>
          <p:cNvPr id="6" name="Platshållare för text 5">
            <a:extLst>
              <a:ext uri="{FF2B5EF4-FFF2-40B4-BE49-F238E27FC236}">
                <a16:creationId xmlns:a16="http://schemas.microsoft.com/office/drawing/2014/main" id="{764968DA-D211-46A4-8075-8C9383F8CC83}"/>
              </a:ext>
            </a:extLst>
          </p:cNvPr>
          <p:cNvSpPr>
            <a:spLocks noGrp="1"/>
          </p:cNvSpPr>
          <p:nvPr>
            <p:ph type="body" sz="quarter" idx="14" hasCustomPrompt="1"/>
          </p:nvPr>
        </p:nvSpPr>
        <p:spPr>
          <a:xfrm>
            <a:off x="9796460" y="5951832"/>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3" name="textruta 12">
            <a:extLst>
              <a:ext uri="{FF2B5EF4-FFF2-40B4-BE49-F238E27FC236}">
                <a16:creationId xmlns:a16="http://schemas.microsoft.com/office/drawing/2014/main" id="{73895DE6-7948-4E80-A557-AB21DC17630F}"/>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1328528680"/>
      </p:ext>
    </p:extLst>
  </p:cSld>
  <p:clrMapOvr>
    <a:masterClrMapping/>
  </p:clrMapOvr>
  <p:transition spd="slow" advClick="0" advTm="700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ildcollage 2">
    <p:bg>
      <p:bgPr>
        <a:solidFill>
          <a:schemeClr val="bg1"/>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D67BC8D-5DA5-4E79-BC06-B1186574795C}"/>
              </a:ext>
            </a:extLst>
          </p:cNvPr>
          <p:cNvSpPr>
            <a:spLocks noGrp="1"/>
          </p:cNvSpPr>
          <p:nvPr>
            <p:ph type="pic" idx="1" hasCustomPrompt="1"/>
          </p:nvPr>
        </p:nvSpPr>
        <p:spPr>
          <a:xfrm>
            <a:off x="1"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9" name="Platshållare för bild 2">
            <a:extLst>
              <a:ext uri="{FF2B5EF4-FFF2-40B4-BE49-F238E27FC236}">
                <a16:creationId xmlns:a16="http://schemas.microsoft.com/office/drawing/2014/main" id="{59935704-DD69-45C8-93D6-70C51DB09123}"/>
              </a:ext>
            </a:extLst>
          </p:cNvPr>
          <p:cNvSpPr>
            <a:spLocks noGrp="1"/>
          </p:cNvSpPr>
          <p:nvPr>
            <p:ph type="pic" idx="13" hasCustomPrompt="1"/>
          </p:nvPr>
        </p:nvSpPr>
        <p:spPr>
          <a:xfrm>
            <a:off x="6150194"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4" name="Platshållare för text 3">
            <a:extLst>
              <a:ext uri="{FF2B5EF4-FFF2-40B4-BE49-F238E27FC236}">
                <a16:creationId xmlns:a16="http://schemas.microsoft.com/office/drawing/2014/main" id="{A0A09E10-170F-4155-A3FD-6E245A2D1789}"/>
              </a:ext>
            </a:extLst>
          </p:cNvPr>
          <p:cNvSpPr>
            <a:spLocks noGrp="1"/>
          </p:cNvSpPr>
          <p:nvPr>
            <p:ph type="body" sz="quarter" idx="14"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4003685293"/>
      </p:ext>
    </p:extLst>
  </p:cSld>
  <p:clrMapOvr>
    <a:masterClrMapping/>
  </p:clrMapOvr>
  <p:transition spd="slow" advClick="0" advTm="700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undval">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B1F1580-4AF6-48ED-881A-188F3E7EAB2D}"/>
              </a:ext>
            </a:extLst>
          </p:cNvPr>
          <p:cNvSpPr/>
          <p:nvPr userDrawn="1"/>
        </p:nvSpPr>
        <p:spPr>
          <a:xfrm>
            <a:off x="0" y="0"/>
            <a:ext cx="12192000" cy="6859200"/>
          </a:xfrm>
          <a:prstGeom prst="rect">
            <a:avLst/>
          </a:prstGeom>
          <a: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sz="2397"/>
          </a:p>
        </p:txBody>
      </p:sp>
      <p:sp>
        <p:nvSpPr>
          <p:cNvPr id="7" name="object 4">
            <a:extLst>
              <a:ext uri="{FF2B5EF4-FFF2-40B4-BE49-F238E27FC236}">
                <a16:creationId xmlns:a16="http://schemas.microsoft.com/office/drawing/2014/main" id="{036FA116-9CD1-4A61-9474-EEAC9AD88E35}"/>
              </a:ext>
            </a:extLst>
          </p:cNvPr>
          <p:cNvSpPr txBox="1">
            <a:spLocks/>
          </p:cNvSpPr>
          <p:nvPr userDrawn="1"/>
        </p:nvSpPr>
        <p:spPr>
          <a:xfrm>
            <a:off x="657203" y="402754"/>
            <a:ext cx="11276135" cy="878873"/>
          </a:xfrm>
          <a:prstGeom prst="rect">
            <a:avLst/>
          </a:prstGeom>
          <a:effectLst>
            <a:outerShdw blurRad="254000" dist="76200" dir="2700000" algn="tl" rotWithShape="0">
              <a:prstClr val="black">
                <a:alpha val="40000"/>
              </a:prstClr>
            </a:outerShdw>
          </a:effectLst>
        </p:spPr>
        <p:txBody>
          <a:bodyPr vert="horz" wrap="square" lIns="0" tIns="16933" rIns="0" bIns="0" rtlCol="0">
            <a:spAutoFit/>
          </a:bodyPr>
          <a:lstStyle>
            <a:lvl1pPr>
              <a:defRPr>
                <a:latin typeface="+mj-lt"/>
                <a:ea typeface="+mj-ea"/>
                <a:cs typeface="+mj-cs"/>
              </a:defRPr>
            </a:lvl1pPr>
          </a:lstStyle>
          <a:p>
            <a:r>
              <a:rPr lang="sv-SE" sz="5600" b="1">
                <a:solidFill>
                  <a:schemeClr val="bg1"/>
                </a:solidFill>
                <a:latin typeface="Gill Sans MT" charset="0"/>
                <a:ea typeface="Gill Sans MT" charset="0"/>
                <a:cs typeface="Gill Sans MT" charset="0"/>
              </a:rPr>
              <a:t>VALFRIHET</a:t>
            </a:r>
            <a:r>
              <a:rPr lang="sv-SE" sz="5600">
                <a:solidFill>
                  <a:schemeClr val="bg1"/>
                </a:solidFill>
                <a:latin typeface="Gill Sans MT" charset="0"/>
                <a:ea typeface="Gill Sans MT" charset="0"/>
                <a:cs typeface="Gill Sans MT" charset="0"/>
              </a:rPr>
              <a:t> OCH KVALITET</a:t>
            </a:r>
            <a:endParaRPr lang="sv-SE" sz="5600" b="1">
              <a:solidFill>
                <a:schemeClr val="bg1"/>
              </a:solidFill>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BAF98C58-8FDD-46D8-8FEC-E19D19F6906C}"/>
              </a:ext>
            </a:extLst>
          </p:cNvPr>
          <p:cNvSpPr txBox="1"/>
          <p:nvPr userDrawn="1"/>
        </p:nvSpPr>
        <p:spPr>
          <a:xfrm>
            <a:off x="710399" y="3733802"/>
            <a:ext cx="5443753" cy="2663977"/>
          </a:xfrm>
          <a:prstGeom prst="rect">
            <a:avLst/>
          </a:prstGeom>
          <a:effectLst>
            <a:outerShdw blurRad="254000" dir="2700000" algn="tl" rotWithShape="0">
              <a:prstClr val="black">
                <a:alpha val="90000"/>
              </a:prstClr>
            </a:outerShdw>
          </a:effectLst>
        </p:spPr>
        <p:txBody>
          <a:bodyPr vert="horz" wrap="square" lIns="0" tIns="98213" rIns="0" bIns="0" rtlCol="0">
            <a:spAutoFit/>
          </a:bodyPr>
          <a:lstStyle/>
          <a:p>
            <a:pPr marL="16933" marR="56724" lvl="0" indent="0" algn="l" defTabSz="914377" rtl="0" eaLnBrk="1" fontAlgn="auto" latinLnBrk="0" hangingPunct="1">
              <a:lnSpc>
                <a:spcPts val="3200"/>
              </a:lnSpc>
              <a:spcBef>
                <a:spcPts val="773"/>
              </a:spcBef>
              <a:spcAft>
                <a:spcPts val="0"/>
              </a:spcAft>
              <a:buClrTx/>
              <a:buSzTx/>
              <a:buFontTx/>
              <a:buNone/>
              <a:tabLst/>
              <a:defRPr/>
            </a:pPr>
            <a:r>
              <a:rPr lang="sv-SE" sz="2800" b="1">
                <a:solidFill>
                  <a:schemeClr val="bg1"/>
                </a:solidFill>
              </a:rPr>
              <a:t>Nackas drygt 100 000 invånare </a:t>
            </a:r>
            <a:br>
              <a:rPr lang="sv-SE" sz="2800" b="1">
                <a:solidFill>
                  <a:schemeClr val="bg1"/>
                </a:solidFill>
              </a:rPr>
            </a:br>
            <a:r>
              <a:rPr lang="sv-SE" sz="2800" b="1">
                <a:solidFill>
                  <a:schemeClr val="bg1"/>
                </a:solidFill>
              </a:rPr>
              <a:t>har i dag möjlighet att göra kundval inom 17 områden </a:t>
            </a:r>
            <a:br>
              <a:rPr lang="sv-SE" sz="2800" b="1">
                <a:solidFill>
                  <a:schemeClr val="bg1"/>
                </a:solidFill>
              </a:rPr>
            </a:br>
            <a:r>
              <a:rPr lang="sv-SE" sz="2800" b="1">
                <a:solidFill>
                  <a:schemeClr val="bg1"/>
                </a:solidFill>
              </a:rPr>
              <a:t>där det finns runt 450 olika anordnare att välja mellan.</a:t>
            </a:r>
          </a:p>
          <a:p>
            <a:pPr marL="16933" marR="56724">
              <a:lnSpc>
                <a:spcPts val="3200"/>
              </a:lnSpc>
              <a:spcBef>
                <a:spcPts val="773"/>
              </a:spcBef>
            </a:pPr>
            <a:endParaRPr lang="sv-SE" sz="2800" b="1" spc="-7">
              <a:solidFill>
                <a:schemeClr val="bg1"/>
              </a:solidFill>
              <a:latin typeface="Gill Sans MT" charset="0"/>
              <a:ea typeface="Gill Sans MT" charset="0"/>
              <a:cs typeface="Gill Sans MT" charset="0"/>
            </a:endParaRPr>
          </a:p>
        </p:txBody>
      </p:sp>
      <p:pic>
        <p:nvPicPr>
          <p:cNvPr id="9" name="Bildobjekt 6">
            <a:extLst>
              <a:ext uri="{FF2B5EF4-FFF2-40B4-BE49-F238E27FC236}">
                <a16:creationId xmlns:a16="http://schemas.microsoft.com/office/drawing/2014/main" id="{5561CC1A-9D96-4BE5-A556-81C89DD9210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596251201"/>
      </p:ext>
    </p:extLst>
  </p:cSld>
  <p:clrMapOvr>
    <a:masterClrMapping/>
  </p:clrMapOvr>
  <p:transition spd="slow" advClick="0" advTm="700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ildcollage 3">
    <p:bg>
      <p:bgPr>
        <a:solidFill>
          <a:schemeClr val="bg1"/>
        </a:solidFill>
        <a:effectLst/>
      </p:bgPr>
    </p:bg>
    <p:spTree>
      <p:nvGrpSpPr>
        <p:cNvPr id="1" name=""/>
        <p:cNvGrpSpPr/>
        <p:nvPr/>
      </p:nvGrpSpPr>
      <p:grpSpPr>
        <a:xfrm>
          <a:off x="0" y="0"/>
          <a:ext cx="0" cy="0"/>
          <a:chOff x="0" y="0"/>
          <a:chExt cx="0" cy="0"/>
        </a:xfrm>
      </p:grpSpPr>
      <p:sp>
        <p:nvSpPr>
          <p:cNvPr id="6" name="Platshållare för bild 2">
            <a:extLst>
              <a:ext uri="{FF2B5EF4-FFF2-40B4-BE49-F238E27FC236}">
                <a16:creationId xmlns:a16="http://schemas.microsoft.com/office/drawing/2014/main" id="{50212A9E-C464-42DE-825E-5F023B24AABC}"/>
              </a:ext>
            </a:extLst>
          </p:cNvPr>
          <p:cNvSpPr>
            <a:spLocks noGrp="1"/>
          </p:cNvSpPr>
          <p:nvPr>
            <p:ph type="pic" idx="1" hasCustomPrompt="1"/>
          </p:nvPr>
        </p:nvSpPr>
        <p:spPr>
          <a:xfrm>
            <a:off x="1"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7" name="Platshållare för bild 2">
            <a:extLst>
              <a:ext uri="{FF2B5EF4-FFF2-40B4-BE49-F238E27FC236}">
                <a16:creationId xmlns:a16="http://schemas.microsoft.com/office/drawing/2014/main" id="{BB7266A3-AE9B-4E41-8602-A62536078EE6}"/>
              </a:ext>
            </a:extLst>
          </p:cNvPr>
          <p:cNvSpPr>
            <a:spLocks noGrp="1"/>
          </p:cNvSpPr>
          <p:nvPr>
            <p:ph type="pic" idx="13" hasCustomPrompt="1"/>
          </p:nvPr>
        </p:nvSpPr>
        <p:spPr>
          <a:xfrm>
            <a:off x="6150194" y="-2381"/>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8" name="Platshållare för bild 2">
            <a:extLst>
              <a:ext uri="{FF2B5EF4-FFF2-40B4-BE49-F238E27FC236}">
                <a16:creationId xmlns:a16="http://schemas.microsoft.com/office/drawing/2014/main" id="{4557595D-B44E-423B-B53D-C5F7E2838051}"/>
              </a:ext>
            </a:extLst>
          </p:cNvPr>
          <p:cNvSpPr>
            <a:spLocks noGrp="1"/>
          </p:cNvSpPr>
          <p:nvPr>
            <p:ph type="pic" idx="16" hasCustomPrompt="1"/>
          </p:nvPr>
        </p:nvSpPr>
        <p:spPr>
          <a:xfrm>
            <a:off x="6144001" y="3479991"/>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3" name="Platshållare för text 2">
            <a:extLst>
              <a:ext uri="{FF2B5EF4-FFF2-40B4-BE49-F238E27FC236}">
                <a16:creationId xmlns:a16="http://schemas.microsoft.com/office/drawing/2014/main" id="{E75AB8A6-31DF-4D12-BDDD-85AA79E1F501}"/>
              </a:ext>
            </a:extLst>
          </p:cNvPr>
          <p:cNvSpPr>
            <a:spLocks noGrp="1"/>
          </p:cNvSpPr>
          <p:nvPr>
            <p:ph type="body" sz="quarter" idx="17" hasCustomPrompt="1"/>
          </p:nvPr>
        </p:nvSpPr>
        <p:spPr>
          <a:xfrm>
            <a:off x="9796460" y="5951833"/>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1470650880"/>
      </p:ext>
    </p:extLst>
  </p:cSld>
  <p:clrMapOvr>
    <a:masterClrMapping/>
  </p:clrMapOvr>
  <p:transition spd="slow" advClick="0" advTm="700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Bildcollage 4">
    <p:bg>
      <p:bgPr>
        <a:solidFill>
          <a:schemeClr val="bg1"/>
        </a:solidFill>
        <a:effectLst/>
      </p:bgPr>
    </p:bg>
    <p:spTree>
      <p:nvGrpSpPr>
        <p:cNvPr id="1" name=""/>
        <p:cNvGrpSpPr/>
        <p:nvPr/>
      </p:nvGrpSpPr>
      <p:grpSpPr>
        <a:xfrm>
          <a:off x="0" y="0"/>
          <a:ext cx="0" cy="0"/>
          <a:chOff x="0" y="0"/>
          <a:chExt cx="0" cy="0"/>
        </a:xfrm>
      </p:grpSpPr>
      <p:sp>
        <p:nvSpPr>
          <p:cNvPr id="16" name="Platshållare för bild 2">
            <a:extLst>
              <a:ext uri="{FF2B5EF4-FFF2-40B4-BE49-F238E27FC236}">
                <a16:creationId xmlns:a16="http://schemas.microsoft.com/office/drawing/2014/main" id="{7424A79F-1B59-4EC6-9F01-F1065E75C5F2}"/>
              </a:ext>
            </a:extLst>
          </p:cNvPr>
          <p:cNvSpPr>
            <a:spLocks noGrp="1"/>
          </p:cNvSpPr>
          <p:nvPr>
            <p:ph type="pic" idx="18" hasCustomPrompt="1"/>
          </p:nvPr>
        </p:nvSpPr>
        <p:spPr>
          <a:xfrm>
            <a:off x="1" y="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14" name="Platshållare för bild 2">
            <a:extLst>
              <a:ext uri="{FF2B5EF4-FFF2-40B4-BE49-F238E27FC236}">
                <a16:creationId xmlns:a16="http://schemas.microsoft.com/office/drawing/2014/main" id="{029A61F7-5DB6-4394-9D77-1AD82E0FC402}"/>
              </a:ext>
            </a:extLst>
          </p:cNvPr>
          <p:cNvSpPr>
            <a:spLocks noGrp="1"/>
          </p:cNvSpPr>
          <p:nvPr>
            <p:ph type="pic" idx="13" hasCustomPrompt="1"/>
          </p:nvPr>
        </p:nvSpPr>
        <p:spPr>
          <a:xfrm>
            <a:off x="6151144" y="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17" name="Platshållare för bild 2">
            <a:extLst>
              <a:ext uri="{FF2B5EF4-FFF2-40B4-BE49-F238E27FC236}">
                <a16:creationId xmlns:a16="http://schemas.microsoft.com/office/drawing/2014/main" id="{5B71CF3F-4A3E-473B-8B31-F97164CD0D8F}"/>
              </a:ext>
            </a:extLst>
          </p:cNvPr>
          <p:cNvSpPr>
            <a:spLocks noGrp="1"/>
          </p:cNvSpPr>
          <p:nvPr>
            <p:ph type="pic" idx="19" hasCustomPrompt="1"/>
          </p:nvPr>
        </p:nvSpPr>
        <p:spPr>
          <a:xfrm>
            <a:off x="1" y="348237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15" name="Platshållare för bild 2">
            <a:extLst>
              <a:ext uri="{FF2B5EF4-FFF2-40B4-BE49-F238E27FC236}">
                <a16:creationId xmlns:a16="http://schemas.microsoft.com/office/drawing/2014/main" id="{D59F388B-B781-43C5-8930-9169432CCE73}"/>
              </a:ext>
            </a:extLst>
          </p:cNvPr>
          <p:cNvSpPr>
            <a:spLocks noGrp="1"/>
          </p:cNvSpPr>
          <p:nvPr>
            <p:ph type="pic" idx="16" hasCustomPrompt="1"/>
          </p:nvPr>
        </p:nvSpPr>
        <p:spPr>
          <a:xfrm>
            <a:off x="6151144" y="348237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3" name="Platshållare för text 2">
            <a:extLst>
              <a:ext uri="{FF2B5EF4-FFF2-40B4-BE49-F238E27FC236}">
                <a16:creationId xmlns:a16="http://schemas.microsoft.com/office/drawing/2014/main" id="{3AF3568C-A856-4C22-9290-890FA2F52398}"/>
              </a:ext>
            </a:extLst>
          </p:cNvPr>
          <p:cNvSpPr>
            <a:spLocks noGrp="1"/>
          </p:cNvSpPr>
          <p:nvPr>
            <p:ph type="body" sz="quarter" idx="20"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3333168355"/>
      </p:ext>
    </p:extLst>
  </p:cSld>
  <p:clrMapOvr>
    <a:masterClrMapping/>
  </p:clrMapOvr>
  <p:transition spd="slow" advClick="0" advTm="700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vart rubrik, text hel ljus bild">
    <p:bg>
      <p:bgPr>
        <a:solidFill>
          <a:srgbClr val="00ADBA">
            <a:alpha val="20000"/>
          </a:srgbClr>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p:txBody>
          <a:bodyPr>
            <a:normAutofit/>
          </a:bodyPr>
          <a:lstStyle>
            <a:lvl1pPr>
              <a:defRPr lang="sv-SE" sz="4200" kern="1200" dirty="0">
                <a:solidFill>
                  <a:schemeClr val="tx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p>
            <a:r>
              <a:rPr lang="sv-SE"/>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p>
            <a:fld id="{24DB4950-D2E7-4B1F-BC4A-EE048054108A}" type="slidenum">
              <a:rPr lang="sv-SE" smtClean="0"/>
              <a:t>‹#›</a:t>
            </a:fld>
            <a:endParaRPr lang="sv-SE"/>
          </a:p>
        </p:txBody>
      </p:sp>
      <p:pic>
        <p:nvPicPr>
          <p:cNvPr id="9" name="Bildobjekt 8">
            <a:extLst>
              <a:ext uri="{FF2B5EF4-FFF2-40B4-BE49-F238E27FC236}">
                <a16:creationId xmlns:a16="http://schemas.microsoft.com/office/drawing/2014/main" id="{8FE46B08-D3FF-4DE6-A0A7-7EE395A6E90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795729" y="5955824"/>
            <a:ext cx="2012116" cy="635953"/>
          </a:xfrm>
          <a:prstGeom prst="rect">
            <a:avLst/>
          </a:prstGeom>
        </p:spPr>
      </p:pic>
      <p:sp>
        <p:nvSpPr>
          <p:cNvPr id="3" name="Platshållare för text 2">
            <a:extLst>
              <a:ext uri="{FF2B5EF4-FFF2-40B4-BE49-F238E27FC236}">
                <a16:creationId xmlns:a16="http://schemas.microsoft.com/office/drawing/2014/main" id="{E6155EB1-40EA-4333-A5B8-5F76C366DDB7}"/>
              </a:ext>
            </a:extLst>
          </p:cNvPr>
          <p:cNvSpPr>
            <a:spLocks noGrp="1"/>
          </p:cNvSpPr>
          <p:nvPr>
            <p:ph type="body" sz="quarter" idx="18"/>
          </p:nvPr>
        </p:nvSpPr>
        <p:spPr>
          <a:xfrm>
            <a:off x="655068" y="2710340"/>
            <a:ext cx="5795514" cy="2921358"/>
          </a:xfrm>
        </p:spPr>
        <p:txBody>
          <a:bodyPr anchor="b" anchorCtr="0"/>
          <a:lstStyle>
            <a:lvl1pPr marL="180000" indent="-180000">
              <a:defRPr sz="2800" b="1">
                <a:effectLst>
                  <a:outerShdw blurRad="558800" dist="50800" dir="5400000" algn="tl">
                    <a:srgbClr val="000000">
                      <a:alpha val="60000"/>
                    </a:srgbClr>
                  </a:outerShdw>
                </a:effectLst>
              </a:defRPr>
            </a:lvl1pPr>
          </a:lstStyle>
          <a:p>
            <a:pPr lvl="0"/>
            <a:r>
              <a:rPr lang="sv-SE"/>
              <a:t>Klicka här för att ändra format på bakgrundstexten</a:t>
            </a:r>
          </a:p>
        </p:txBody>
      </p:sp>
      <p:sp>
        <p:nvSpPr>
          <p:cNvPr id="11" name="textruta 10">
            <a:extLst>
              <a:ext uri="{FF2B5EF4-FFF2-40B4-BE49-F238E27FC236}">
                <a16:creationId xmlns:a16="http://schemas.microsoft.com/office/drawing/2014/main" id="{45DCB75F-F8F9-478C-A12E-320A32C68211}"/>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spTree>
    <p:extLst>
      <p:ext uri="{BB962C8B-B14F-4D97-AF65-F5344CB8AC3E}">
        <p14:creationId xmlns:p14="http://schemas.microsoft.com/office/powerpoint/2010/main" val="2216082514"/>
      </p:ext>
    </p:extLst>
  </p:cSld>
  <p:clrMapOvr>
    <a:masterClrMapping/>
  </p:clrMapOvr>
  <p:transition spd="slow" advClick="0" advTm="700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ild, kort text/citat">
    <p:bg>
      <p:bgPr>
        <a:solidFill>
          <a:srgbClr val="00ADBA"/>
        </a:solid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C3A069D7-A832-4F5A-9DE9-18BD6C778C87}"/>
              </a:ext>
            </a:extLst>
          </p:cNvPr>
          <p:cNvSpPr>
            <a:spLocks noGrp="1"/>
          </p:cNvSpPr>
          <p:nvPr>
            <p:ph type="title" hasCustomPrompt="1"/>
          </p:nvPr>
        </p:nvSpPr>
        <p:spPr>
          <a:xfrm>
            <a:off x="639792" y="500400"/>
            <a:ext cx="5025187" cy="1777712"/>
          </a:xfrm>
        </p:spPr>
        <p:txBody>
          <a:bodyPr>
            <a:normAutofit/>
          </a:bodyPr>
          <a:lstStyle>
            <a:lvl1pPr>
              <a:defRPr lang="en-GB" sz="2800" b="1" kern="1200" cap="none" baseline="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sv-SE"/>
              <a:t>Klicka här för att lägga till större text eller citat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lvl1pPr>
              <a:defRPr>
                <a:solidFill>
                  <a:schemeClr val="bg1"/>
                </a:solidFill>
              </a:defRPr>
            </a:lvl1pPr>
          </a:lstStyle>
          <a:p>
            <a:r>
              <a:rPr lang="sv-SE"/>
              <a:t>20xx-xx-xx</a:t>
            </a:r>
            <a:endParaRPr lang="sv-SE">
              <a:solidFill>
                <a:schemeClr val="bg1"/>
              </a:solidFill>
            </a:endParaRP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endParaRPr lang="sv-SE">
              <a:solidFill>
                <a:schemeClr val="bg1"/>
              </a:solidFill>
            </a:endParaRP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sp>
        <p:nvSpPr>
          <p:cNvPr id="3" name="Platshållare för text 2">
            <a:extLst>
              <a:ext uri="{FF2B5EF4-FFF2-40B4-BE49-F238E27FC236}">
                <a16:creationId xmlns:a16="http://schemas.microsoft.com/office/drawing/2014/main" id="{93404C47-BD6D-42F6-9A2F-8075F48D10BA}"/>
              </a:ext>
            </a:extLst>
          </p:cNvPr>
          <p:cNvSpPr>
            <a:spLocks noGrp="1"/>
          </p:cNvSpPr>
          <p:nvPr>
            <p:ph type="body" sz="quarter" idx="13" hasCustomPrompt="1"/>
          </p:nvPr>
        </p:nvSpPr>
        <p:spPr>
          <a:xfrm>
            <a:off x="9796459"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
        <p:nvSpPr>
          <p:cNvPr id="8" name="textruta 7">
            <a:extLst>
              <a:ext uri="{FF2B5EF4-FFF2-40B4-BE49-F238E27FC236}">
                <a16:creationId xmlns:a16="http://schemas.microsoft.com/office/drawing/2014/main" id="{4E275C34-2FFB-40FD-9662-32DB3AFF5F80}"/>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spTree>
    <p:extLst>
      <p:ext uri="{BB962C8B-B14F-4D97-AF65-F5344CB8AC3E}">
        <p14:creationId xmlns:p14="http://schemas.microsoft.com/office/powerpoint/2010/main" val="827125494"/>
      </p:ext>
    </p:extLst>
  </p:cSld>
  <p:clrMapOvr>
    <a:masterClrMapping/>
  </p:clrMapOvr>
  <p:transition spd="slow" advClick="0" advTm="700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tt diagram m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1" name="Platshållare för diagram 10">
            <a:extLst>
              <a:ext uri="{FF2B5EF4-FFF2-40B4-BE49-F238E27FC236}">
                <a16:creationId xmlns:a16="http://schemas.microsoft.com/office/drawing/2014/main" id="{0C18B7AA-70C0-4E97-AF69-0847B1E91849}"/>
              </a:ext>
            </a:extLst>
          </p:cNvPr>
          <p:cNvSpPr>
            <a:spLocks noGrp="1"/>
          </p:cNvSpPr>
          <p:nvPr>
            <p:ph type="chart" sz="quarter" idx="13" hasCustomPrompt="1"/>
          </p:nvPr>
        </p:nvSpPr>
        <p:spPr>
          <a:xfrm>
            <a:off x="639763" y="1808163"/>
            <a:ext cx="7764461" cy="4160838"/>
          </a:xfrm>
        </p:spPr>
        <p:txBody>
          <a:bodyPr/>
          <a:lstStyle>
            <a:lvl1pPr marL="0" indent="0">
              <a:buFontTx/>
              <a:buNone/>
              <a:defRPr sz="1600"/>
            </a:lvl1pPr>
          </a:lstStyle>
          <a:p>
            <a:pPr lvl="0"/>
            <a:r>
              <a:rPr lang="sv-SE"/>
              <a:t>Diagram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Tree>
    <p:extLst>
      <p:ext uri="{BB962C8B-B14F-4D97-AF65-F5344CB8AC3E}">
        <p14:creationId xmlns:p14="http://schemas.microsoft.com/office/powerpoint/2010/main" val="3564078601"/>
      </p:ext>
    </p:extLst>
  </p:cSld>
  <p:clrMapOvr>
    <a:masterClrMapping/>
  </p:clrMapOvr>
  <p:transition spd="slow" advClick="0" advTm="700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vå diagram m rubrik">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ED9EF822-6A7B-4AB4-BF58-7A5EB718A1E6}"/>
              </a:ext>
            </a:extLst>
          </p:cNvPr>
          <p:cNvSpPr>
            <a:spLocks noGrp="1"/>
          </p:cNvSpPr>
          <p:nvPr>
            <p:ph type="title"/>
          </p:nvPr>
        </p:nvSpPr>
        <p:spPr>
          <a:xfrm>
            <a:off x="656003" y="706644"/>
            <a:ext cx="4295954" cy="694260"/>
          </a:xfrm>
        </p:spPr>
        <p:txBody>
          <a:bodyPr anchor="b">
            <a:normAutofit/>
          </a:bodyPr>
          <a:lstStyle>
            <a:lvl1pPr>
              <a:defRPr lang="en-GB" sz="2400" b="1" kern="1200" cap="all" baseline="0" dirty="0">
                <a:solidFill>
                  <a:schemeClr val="tx1"/>
                </a:solidFill>
                <a:latin typeface="+mj-lt"/>
                <a:ea typeface="+mn-ea"/>
                <a:cs typeface="+mn-cs"/>
              </a:defRPr>
            </a:lvl1pPr>
          </a:lstStyle>
          <a:p>
            <a:r>
              <a:rPr lang="sv-SE"/>
              <a:t>Klicka här för att ändra mall för rubrikformat</a:t>
            </a:r>
          </a:p>
        </p:txBody>
      </p:sp>
      <p:sp>
        <p:nvSpPr>
          <p:cNvPr id="5" name="Platshållare för text 4">
            <a:extLst>
              <a:ext uri="{FF2B5EF4-FFF2-40B4-BE49-F238E27FC236}">
                <a16:creationId xmlns:a16="http://schemas.microsoft.com/office/drawing/2014/main" id="{7FE0F6F0-AAB2-41C2-BCC7-8C271E8B9837}"/>
              </a:ext>
            </a:extLst>
          </p:cNvPr>
          <p:cNvSpPr>
            <a:spLocks noGrp="1"/>
          </p:cNvSpPr>
          <p:nvPr>
            <p:ph type="body" sz="quarter" idx="3" hasCustomPrompt="1"/>
          </p:nvPr>
        </p:nvSpPr>
        <p:spPr>
          <a:xfrm>
            <a:off x="5988414" y="706644"/>
            <a:ext cx="4295954" cy="694260"/>
          </a:xfrm>
        </p:spPr>
        <p:txBody>
          <a:bodyPr anchor="b">
            <a:normAutofit/>
          </a:bodyPr>
          <a:lstStyle>
            <a:lvl1pPr marL="0" indent="0">
              <a:buNone/>
              <a:defRPr sz="24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för att lägga till rubrik</a:t>
            </a:r>
          </a:p>
        </p:txBody>
      </p:sp>
      <p:sp>
        <p:nvSpPr>
          <p:cNvPr id="3" name="Platshållare för diagram 2">
            <a:extLst>
              <a:ext uri="{FF2B5EF4-FFF2-40B4-BE49-F238E27FC236}">
                <a16:creationId xmlns:a16="http://schemas.microsoft.com/office/drawing/2014/main" id="{474C87EF-BADA-4697-890E-5F1C31233CF2}"/>
              </a:ext>
            </a:extLst>
          </p:cNvPr>
          <p:cNvSpPr>
            <a:spLocks noGrp="1"/>
          </p:cNvSpPr>
          <p:nvPr>
            <p:ph type="chart" sz="quarter" idx="13" hasCustomPrompt="1"/>
          </p:nvPr>
        </p:nvSpPr>
        <p:spPr>
          <a:xfrm>
            <a:off x="656003" y="1668315"/>
            <a:ext cx="5052054" cy="3684588"/>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sv-SE"/>
              <a:t>Diagram</a:t>
            </a:r>
          </a:p>
        </p:txBody>
      </p:sp>
      <p:sp>
        <p:nvSpPr>
          <p:cNvPr id="12" name="Platshållare för diagram 11">
            <a:extLst>
              <a:ext uri="{FF2B5EF4-FFF2-40B4-BE49-F238E27FC236}">
                <a16:creationId xmlns:a16="http://schemas.microsoft.com/office/drawing/2014/main" id="{9F13C966-A51D-478E-B930-E7268FB0E0DA}"/>
              </a:ext>
            </a:extLst>
          </p:cNvPr>
          <p:cNvSpPr>
            <a:spLocks noGrp="1"/>
          </p:cNvSpPr>
          <p:nvPr>
            <p:ph type="chart" sz="quarter" idx="14" hasCustomPrompt="1"/>
          </p:nvPr>
        </p:nvSpPr>
        <p:spPr>
          <a:xfrm>
            <a:off x="5988414" y="1668316"/>
            <a:ext cx="5076934" cy="368458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a:t>Diagram</a:t>
            </a:r>
          </a:p>
        </p:txBody>
      </p:sp>
      <p:sp>
        <p:nvSpPr>
          <p:cNvPr id="7" name="Platshållare för datum 6">
            <a:extLst>
              <a:ext uri="{FF2B5EF4-FFF2-40B4-BE49-F238E27FC236}">
                <a16:creationId xmlns:a16="http://schemas.microsoft.com/office/drawing/2014/main" id="{316381CF-2E64-4AD5-AEBB-70396CAD592B}"/>
              </a:ext>
            </a:extLst>
          </p:cNvPr>
          <p:cNvSpPr>
            <a:spLocks noGrp="1"/>
          </p:cNvSpPr>
          <p:nvPr>
            <p:ph type="dt" sz="half" idx="10"/>
          </p:nvPr>
        </p:nvSpPr>
        <p:spPr/>
        <p:txBody>
          <a:bodyPr/>
          <a:lstStyle/>
          <a:p>
            <a:r>
              <a:rPr lang="sv-SE"/>
              <a:t>20xx-xx-xx</a:t>
            </a:r>
          </a:p>
        </p:txBody>
      </p:sp>
      <p:sp>
        <p:nvSpPr>
          <p:cNvPr id="8" name="Platshållare för sidfot 7">
            <a:extLst>
              <a:ext uri="{FF2B5EF4-FFF2-40B4-BE49-F238E27FC236}">
                <a16:creationId xmlns:a16="http://schemas.microsoft.com/office/drawing/2014/main" id="{EE84E61B-4EE4-4BE4-9DD2-5ED8D14FF7AE}"/>
              </a:ext>
            </a:extLst>
          </p:cNvPr>
          <p:cNvSpPr>
            <a:spLocks noGrp="1"/>
          </p:cNvSpPr>
          <p:nvPr>
            <p:ph type="ftr" sz="quarter" idx="11"/>
          </p:nvPr>
        </p:nvSpPr>
        <p:spPr/>
        <p:txBody>
          <a:bodyPr/>
          <a:lstStyle/>
          <a:p>
            <a:r>
              <a:rPr lang="sv-SE"/>
              <a:t>Sidfot om man väljer att infoga en sådan i sin presentation</a:t>
            </a:r>
          </a:p>
        </p:txBody>
      </p:sp>
      <p:sp>
        <p:nvSpPr>
          <p:cNvPr id="9" name="Platshållare för bildnummer 8">
            <a:extLst>
              <a:ext uri="{FF2B5EF4-FFF2-40B4-BE49-F238E27FC236}">
                <a16:creationId xmlns:a16="http://schemas.microsoft.com/office/drawing/2014/main" id="{D50FC205-9444-4A85-9F1F-C0EA6B540C20}"/>
              </a:ext>
            </a:extLst>
          </p:cNvPr>
          <p:cNvSpPr>
            <a:spLocks noGrp="1"/>
          </p:cNvSpPr>
          <p:nvPr>
            <p:ph type="sldNum" sz="quarter" idx="12"/>
          </p:nvPr>
        </p:nvSpPr>
        <p:spPr/>
        <p:txBody>
          <a:bodyPr/>
          <a:lstStyle/>
          <a:p>
            <a:fld id="{24DB4950-D2E7-4B1F-BC4A-EE048054108A}" type="slidenum">
              <a:rPr lang="sv-SE" smtClean="0"/>
              <a:t>‹#›</a:t>
            </a:fld>
            <a:endParaRPr lang="sv-SE"/>
          </a:p>
        </p:txBody>
      </p:sp>
    </p:spTree>
    <p:extLst>
      <p:ext uri="{BB962C8B-B14F-4D97-AF65-F5344CB8AC3E}">
        <p14:creationId xmlns:p14="http://schemas.microsoft.com/office/powerpoint/2010/main" val="3708581539"/>
      </p:ext>
    </p:extLst>
  </p:cSld>
  <p:clrMapOvr>
    <a:masterClrMapping/>
  </p:clrMapOvr>
  <p:transition spd="slow" advClick="0" advTm="700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Kontaktsida">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98786BA4-903B-479F-9D70-DE3764B6901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819650" y="666251"/>
            <a:ext cx="7372350" cy="6191750"/>
          </a:xfrm>
          <a:prstGeom prst="rect">
            <a:avLst/>
          </a:prstGeom>
        </p:spPr>
      </p:pic>
      <p:sp>
        <p:nvSpPr>
          <p:cNvPr id="2" name="Rubrik 1">
            <a:extLst>
              <a:ext uri="{FF2B5EF4-FFF2-40B4-BE49-F238E27FC236}">
                <a16:creationId xmlns:a16="http://schemas.microsoft.com/office/drawing/2014/main" id="{672A561D-DAC6-4902-9B6A-06B7CFA2CE53}"/>
              </a:ext>
            </a:extLst>
          </p:cNvPr>
          <p:cNvSpPr>
            <a:spLocks noGrp="1"/>
          </p:cNvSpPr>
          <p:nvPr>
            <p:ph type="title" hasCustomPrompt="1"/>
          </p:nvPr>
        </p:nvSpPr>
        <p:spPr>
          <a:xfrm>
            <a:off x="2266949" y="666750"/>
            <a:ext cx="4000501" cy="365125"/>
          </a:xfrm>
        </p:spPr>
        <p:txBody>
          <a:bodyPr anchor="ctr"/>
          <a:lstStyle>
            <a:lvl1pPr>
              <a:defRPr sz="2000" b="1"/>
            </a:lvl1pPr>
          </a:lstStyle>
          <a:p>
            <a:r>
              <a:rPr lang="sv-SE"/>
              <a:t>Förnamn Efternamn</a:t>
            </a:r>
          </a:p>
        </p:txBody>
      </p:sp>
      <p:sp>
        <p:nvSpPr>
          <p:cNvPr id="7" name="Platshållare för text 6">
            <a:extLst>
              <a:ext uri="{FF2B5EF4-FFF2-40B4-BE49-F238E27FC236}">
                <a16:creationId xmlns:a16="http://schemas.microsoft.com/office/drawing/2014/main" id="{E8DE1D47-7EC0-4963-940D-4E4F709C70D8}"/>
              </a:ext>
            </a:extLst>
          </p:cNvPr>
          <p:cNvSpPr>
            <a:spLocks noGrp="1"/>
          </p:cNvSpPr>
          <p:nvPr>
            <p:ph type="body" sz="quarter" idx="13" hasCustomPrompt="1"/>
          </p:nvPr>
        </p:nvSpPr>
        <p:spPr>
          <a:xfrm>
            <a:off x="2266948" y="1079399"/>
            <a:ext cx="4000499" cy="438150"/>
          </a:xfrm>
        </p:spPr>
        <p:txBody>
          <a:bodyPr anchor="ctr">
            <a:normAutofit/>
          </a:bodyPr>
          <a:lstStyle>
            <a:lvl1pPr marL="0" indent="0">
              <a:buNone/>
              <a:defRPr sz="2000">
                <a:latin typeface="+mj-lt"/>
              </a:defRPr>
            </a:lvl1pPr>
          </a:lstStyle>
          <a:p>
            <a:pPr lvl="0"/>
            <a:r>
              <a:rPr lang="sv-SE"/>
              <a:t>Mail:</a:t>
            </a:r>
          </a:p>
        </p:txBody>
      </p:sp>
      <p:sp>
        <p:nvSpPr>
          <p:cNvPr id="13" name="Platshållare för text 6">
            <a:extLst>
              <a:ext uri="{FF2B5EF4-FFF2-40B4-BE49-F238E27FC236}">
                <a16:creationId xmlns:a16="http://schemas.microsoft.com/office/drawing/2014/main" id="{4109FDD4-BABA-47BF-997B-3FFFA1E1E202}"/>
              </a:ext>
            </a:extLst>
          </p:cNvPr>
          <p:cNvSpPr>
            <a:spLocks noGrp="1"/>
          </p:cNvSpPr>
          <p:nvPr>
            <p:ph type="body" sz="quarter" idx="14" hasCustomPrompt="1"/>
          </p:nvPr>
        </p:nvSpPr>
        <p:spPr>
          <a:xfrm>
            <a:off x="2266949" y="1565073"/>
            <a:ext cx="4000500" cy="438150"/>
          </a:xfrm>
        </p:spPr>
        <p:txBody>
          <a:bodyPr anchor="ctr">
            <a:normAutofit/>
          </a:bodyPr>
          <a:lstStyle>
            <a:lvl1pPr marL="0" indent="0">
              <a:buNone/>
              <a:defRPr sz="2000">
                <a:latin typeface="+mj-lt"/>
              </a:defRPr>
            </a:lvl1pPr>
          </a:lstStyle>
          <a:p>
            <a:pPr lvl="0"/>
            <a:r>
              <a:rPr lang="sv-SE"/>
              <a:t>Telefon:</a:t>
            </a:r>
          </a:p>
        </p:txBody>
      </p:sp>
      <p:sp>
        <p:nvSpPr>
          <p:cNvPr id="14" name="Platshållare för bild 13">
            <a:extLst>
              <a:ext uri="{FF2B5EF4-FFF2-40B4-BE49-F238E27FC236}">
                <a16:creationId xmlns:a16="http://schemas.microsoft.com/office/drawing/2014/main" id="{A2AFE334-1578-4E1D-9442-E0BEB7778A13}"/>
              </a:ext>
            </a:extLst>
          </p:cNvPr>
          <p:cNvSpPr>
            <a:spLocks noGrp="1"/>
          </p:cNvSpPr>
          <p:nvPr>
            <p:ph type="pic" sz="quarter" idx="15"/>
          </p:nvPr>
        </p:nvSpPr>
        <p:spPr>
          <a:xfrm>
            <a:off x="636346" y="666749"/>
            <a:ext cx="1332000" cy="1980000"/>
          </a:xfrm>
        </p:spPr>
        <p:txBody>
          <a:bodyPr/>
          <a:lstStyle>
            <a:lvl1pPr marL="0" indent="0">
              <a:buNone/>
              <a:defRPr sz="1600"/>
            </a:lvl1pPr>
          </a:lstStyle>
          <a:p>
            <a:r>
              <a:rPr lang="sv-SE"/>
              <a:t>Klicka på ikonen för att lägga till en bild</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8" name="Platshållare för text 7">
            <a:extLst>
              <a:ext uri="{FF2B5EF4-FFF2-40B4-BE49-F238E27FC236}">
                <a16:creationId xmlns:a16="http://schemas.microsoft.com/office/drawing/2014/main" id="{B64F950A-3DF1-435B-A04C-D5EA316E9E6F}"/>
              </a:ext>
            </a:extLst>
          </p:cNvPr>
          <p:cNvSpPr>
            <a:spLocks noGrp="1"/>
          </p:cNvSpPr>
          <p:nvPr>
            <p:ph type="body" sz="quarter" idx="16" hasCustomPrompt="1"/>
          </p:nvPr>
        </p:nvSpPr>
        <p:spPr>
          <a:xfrm>
            <a:off x="9796459" y="5951832"/>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2" name="textruta 11">
            <a:extLst>
              <a:ext uri="{FF2B5EF4-FFF2-40B4-BE49-F238E27FC236}">
                <a16:creationId xmlns:a16="http://schemas.microsoft.com/office/drawing/2014/main" id="{59213FD1-3E18-4067-8D54-EF13F8E4415D}"/>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utöver bilden i bildplatshållaren,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3501715715"/>
      </p:ext>
    </p:extLst>
  </p:cSld>
  <p:clrMapOvr>
    <a:masterClrMapping/>
  </p:clrMapOvr>
  <p:transition spd="slow" advClick="0" advTm="700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Slutsida">
    <p:bg>
      <p:bgPr>
        <a:solidFill>
          <a:schemeClr val="accent5"/>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B08C93E5-7595-473E-9DBB-3799E27C697D}"/>
              </a:ext>
            </a:extLst>
          </p:cNvPr>
          <p:cNvSpPr>
            <a:spLocks noGrp="1"/>
          </p:cNvSpPr>
          <p:nvPr>
            <p:ph type="dt" sz="half" idx="10"/>
          </p:nvPr>
        </p:nvSpPr>
        <p:spPr/>
        <p:txBody>
          <a:bodyPr/>
          <a:lstStyle>
            <a:lvl1pPr>
              <a:defRPr>
                <a:solidFill>
                  <a:schemeClr val="bg1"/>
                </a:solidFill>
              </a:defRPr>
            </a:lvl1pPr>
          </a:lstStyle>
          <a:p>
            <a:r>
              <a:rPr lang="sv-SE"/>
              <a:t>20xx-xx-xx</a:t>
            </a:r>
          </a:p>
        </p:txBody>
      </p:sp>
      <p:sp>
        <p:nvSpPr>
          <p:cNvPr id="5" name="Platshållare för sidfot 4">
            <a:extLst>
              <a:ext uri="{FF2B5EF4-FFF2-40B4-BE49-F238E27FC236}">
                <a16:creationId xmlns:a16="http://schemas.microsoft.com/office/drawing/2014/main" id="{811D74C4-B564-431C-AD3B-A7E715A4C8E8}"/>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5B06D967-945C-40B2-8BBB-D8CBCC565526}"/>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pic>
        <p:nvPicPr>
          <p:cNvPr id="7" name="Bildobjekt 6">
            <a:extLst>
              <a:ext uri="{FF2B5EF4-FFF2-40B4-BE49-F238E27FC236}">
                <a16:creationId xmlns:a16="http://schemas.microsoft.com/office/drawing/2014/main" id="{E1F4C3BD-E6E1-4D1F-B30A-8284B67E87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22949" y="2615756"/>
            <a:ext cx="5146101" cy="1626488"/>
          </a:xfrm>
          <a:prstGeom prst="rect">
            <a:avLst/>
          </a:prstGeom>
        </p:spPr>
      </p:pic>
      <p:sp>
        <p:nvSpPr>
          <p:cNvPr id="9" name="textruta 8">
            <a:extLst>
              <a:ext uri="{FF2B5EF4-FFF2-40B4-BE49-F238E27FC236}">
                <a16:creationId xmlns:a16="http://schemas.microsoft.com/office/drawing/2014/main" id="{42E96C2D-C8F6-45AD-B0DF-DEF2ED32D6EC}"/>
              </a:ext>
            </a:extLst>
          </p:cNvPr>
          <p:cNvSpPr txBox="1"/>
          <p:nvPr userDrawn="1"/>
        </p:nvSpPr>
        <p:spPr>
          <a:xfrm>
            <a:off x="0" y="-422129"/>
            <a:ext cx="12193200" cy="307777"/>
          </a:xfrm>
          <a:prstGeom prst="rect">
            <a:avLst/>
          </a:prstGeom>
          <a:solidFill>
            <a:schemeClr val="bg1"/>
          </a:solidFill>
        </p:spPr>
        <p:txBody>
          <a:bodyPr wrap="square" lIns="144000" rIns="144000" rtlCol="0">
            <a:spAutoFit/>
          </a:bodyPr>
          <a:lstStyle/>
          <a:p>
            <a:r>
              <a:rPr lang="sv-SE" sz="1400"/>
              <a:t>För att byta färg, högerklicka på sidan, välj ”Formatera bakgrund”, välj ”Hel fyllning” och välj den färg du vill ska fylla sidan.</a:t>
            </a:r>
          </a:p>
        </p:txBody>
      </p:sp>
    </p:spTree>
    <p:extLst>
      <p:ext uri="{BB962C8B-B14F-4D97-AF65-F5344CB8AC3E}">
        <p14:creationId xmlns:p14="http://schemas.microsoft.com/office/powerpoint/2010/main" val="2923096895"/>
      </p:ext>
    </p:extLst>
  </p:cSld>
  <p:clrMapOvr>
    <a:masterClrMapping/>
  </p:clrMapOvr>
  <p:transition spd="slow" advClick="0" advTm="7000"/>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tartsida, bild">
    <p:bg>
      <p:bgPr>
        <a:solidFill>
          <a:srgbClr val="00ADBA"/>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9321DD-D9B2-4EAE-AF79-0962788E7A2B}"/>
              </a:ext>
            </a:extLst>
          </p:cNvPr>
          <p:cNvSpPr>
            <a:spLocks noGrp="1"/>
          </p:cNvSpPr>
          <p:nvPr>
            <p:ph type="title" hasCustomPrompt="1"/>
          </p:nvPr>
        </p:nvSpPr>
        <p:spPr>
          <a:xfrm>
            <a:off x="639791" y="2437430"/>
            <a:ext cx="10212693" cy="1325563"/>
          </a:xfrm>
        </p:spPr>
        <p:txBody>
          <a:bodyPr anchor="b"/>
          <a:lstStyle>
            <a:lvl1pPr>
              <a:defRPr lang="en-GB" sz="4800" kern="1200" cap="all" baseline="0" dirty="0" smtClean="0">
                <a:solidFill>
                  <a:schemeClr val="bg1"/>
                </a:solidFill>
                <a:effectLst>
                  <a:outerShdw blurRad="431800" sx="102000" sy="102000" algn="ctr" rotWithShape="0">
                    <a:prstClr val="black">
                      <a:alpha val="60000"/>
                    </a:prstClr>
                  </a:outerShdw>
                  <a:reflection stA="45000" endPos="0" dist="50800" dir="5400000" sy="-100000" algn="bl" rotWithShape="0"/>
                </a:effectLst>
                <a:latin typeface="+mj-lt"/>
                <a:ea typeface="+mj-ea"/>
                <a:cs typeface="+mj-cs"/>
              </a:defRPr>
            </a:lvl1pPr>
          </a:lstStyle>
          <a:p>
            <a:r>
              <a:rPr lang="sv-SE"/>
              <a:t>Redigera text</a:t>
            </a:r>
          </a:p>
        </p:txBody>
      </p:sp>
      <p:sp>
        <p:nvSpPr>
          <p:cNvPr id="16" name="Platshållare för text 15">
            <a:extLst>
              <a:ext uri="{FF2B5EF4-FFF2-40B4-BE49-F238E27FC236}">
                <a16:creationId xmlns:a16="http://schemas.microsoft.com/office/drawing/2014/main" id="{93A2A7EE-308B-4807-8CF2-EFEBBEE1D2B6}"/>
              </a:ext>
            </a:extLst>
          </p:cNvPr>
          <p:cNvSpPr>
            <a:spLocks noGrp="1"/>
          </p:cNvSpPr>
          <p:nvPr>
            <p:ph type="body" sz="quarter" idx="16" hasCustomPrompt="1"/>
          </p:nvPr>
        </p:nvSpPr>
        <p:spPr>
          <a:xfrm>
            <a:off x="639792" y="3817333"/>
            <a:ext cx="10212693" cy="919767"/>
          </a:xfrm>
        </p:spPr>
        <p:txBody>
          <a:bodyPr>
            <a:noAutofit/>
          </a:bodyPr>
          <a:lstStyle>
            <a:lvl1pPr marL="0" indent="0">
              <a:buNone/>
              <a:defRPr lang="sv-SE" sz="2400" b="0" kern="1200" dirty="0">
                <a:solidFill>
                  <a:schemeClr val="bg1"/>
                </a:solidFill>
                <a:effectLst>
                  <a:outerShdw blurRad="558800" dist="50800" dir="5400000" algn="ctr" rotWithShape="0">
                    <a:schemeClr val="tx1">
                      <a:alpha val="60000"/>
                    </a:schemeClr>
                  </a:outerShdw>
                </a:effectLst>
                <a:latin typeface="+mj-lt"/>
                <a:ea typeface="+mn-ea"/>
                <a:cs typeface="+mn-cs"/>
              </a:defRPr>
            </a:lvl1pPr>
          </a:lstStyle>
          <a:p>
            <a:pPr lvl="0"/>
            <a:r>
              <a:rPr lang="sv-SE"/>
              <a:t>Redigera format för bakgrundstext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lvl1pPr>
              <a:defRPr>
                <a:solidFill>
                  <a:schemeClr val="bg1"/>
                </a:solidFill>
              </a:defRPr>
            </a:lvl1pPr>
          </a:lstStyle>
          <a:p>
            <a:r>
              <a:rPr lang="sv-SE"/>
              <a:t>20xx-xx-xx</a:t>
            </a: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sp>
        <p:nvSpPr>
          <p:cNvPr id="7" name="Platshållare för text 6">
            <a:extLst>
              <a:ext uri="{FF2B5EF4-FFF2-40B4-BE49-F238E27FC236}">
                <a16:creationId xmlns:a16="http://schemas.microsoft.com/office/drawing/2014/main" id="{BBD9B8F6-4EE4-46B8-B091-3AAB4F69EE9D}"/>
              </a:ext>
            </a:extLst>
          </p:cNvPr>
          <p:cNvSpPr>
            <a:spLocks noGrp="1"/>
          </p:cNvSpPr>
          <p:nvPr>
            <p:ph type="body" sz="quarter" idx="17" hasCustomPrompt="1"/>
          </p:nvPr>
        </p:nvSpPr>
        <p:spPr>
          <a:xfrm>
            <a:off x="9796460" y="5951831"/>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
        <p:nvSpPr>
          <p:cNvPr id="9" name="textruta 8">
            <a:extLst>
              <a:ext uri="{FF2B5EF4-FFF2-40B4-BE49-F238E27FC236}">
                <a16:creationId xmlns:a16="http://schemas.microsoft.com/office/drawing/2014/main" id="{EE1DA8B7-4757-4D9C-8531-9B8B734BBDFE}"/>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spTree>
    <p:extLst>
      <p:ext uri="{BB962C8B-B14F-4D97-AF65-F5344CB8AC3E}">
        <p14:creationId xmlns:p14="http://schemas.microsoft.com/office/powerpoint/2010/main" val="3058350653"/>
      </p:ext>
    </p:extLst>
  </p:cSld>
  <p:clrMapOvr>
    <a:masterClrMapping/>
  </p:clrMapOvr>
  <p:transition spd="slow" advClick="0" advTm="7000"/>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Rubrik, text halv bild">
    <p:bg>
      <p:bgPr>
        <a:solidFill>
          <a:schemeClr val="bg1"/>
        </a:solidFill>
        <a:effectLst/>
      </p:bgPr>
    </p:bg>
    <p:spTree>
      <p:nvGrpSpPr>
        <p:cNvPr id="1" name=""/>
        <p:cNvGrpSpPr/>
        <p:nvPr/>
      </p:nvGrpSpPr>
      <p:grpSpPr>
        <a:xfrm>
          <a:off x="0" y="0"/>
          <a:ext cx="0" cy="0"/>
          <a:chOff x="0" y="0"/>
          <a:chExt cx="0" cy="0"/>
        </a:xfrm>
      </p:grpSpPr>
      <p:sp>
        <p:nvSpPr>
          <p:cNvPr id="11" name="Platshållare för bild 2">
            <a:extLst>
              <a:ext uri="{FF2B5EF4-FFF2-40B4-BE49-F238E27FC236}">
                <a16:creationId xmlns:a16="http://schemas.microsoft.com/office/drawing/2014/main" id="{EBF67286-20BC-4ED7-89AF-4F16CB3399AB}"/>
              </a:ext>
            </a:extLst>
          </p:cNvPr>
          <p:cNvSpPr>
            <a:spLocks noGrp="1"/>
          </p:cNvSpPr>
          <p:nvPr>
            <p:ph type="pic" idx="17" hasCustomPrompt="1"/>
          </p:nvPr>
        </p:nvSpPr>
        <p:spPr>
          <a:xfrm>
            <a:off x="6150194"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2" name="Rubrik 1">
            <a:extLst>
              <a:ext uri="{FF2B5EF4-FFF2-40B4-BE49-F238E27FC236}">
                <a16:creationId xmlns:a16="http://schemas.microsoft.com/office/drawing/2014/main" id="{9FD07510-F66D-4F85-B578-7524CAAC43CF}"/>
              </a:ext>
            </a:extLst>
          </p:cNvPr>
          <p:cNvSpPr>
            <a:spLocks noGrp="1"/>
          </p:cNvSpPr>
          <p:nvPr>
            <p:ph type="title"/>
          </p:nvPr>
        </p:nvSpPr>
        <p:spPr>
          <a:xfrm>
            <a:off x="639793" y="500400"/>
            <a:ext cx="5233470" cy="1133475"/>
          </a:xfrm>
        </p:spPr>
        <p:txBody>
          <a:bodyPr/>
          <a:lstStyle/>
          <a:p>
            <a:r>
              <a:rPr lang="sv-SE"/>
              <a:t>Klicka här för att ändra mall för rubrikformat</a:t>
            </a:r>
          </a:p>
        </p:txBody>
      </p:sp>
      <p:sp>
        <p:nvSpPr>
          <p:cNvPr id="8" name="Platshållare för text 9">
            <a:extLst>
              <a:ext uri="{FF2B5EF4-FFF2-40B4-BE49-F238E27FC236}">
                <a16:creationId xmlns:a16="http://schemas.microsoft.com/office/drawing/2014/main" id="{1185B14C-4A26-4D84-9CB1-709FD5CD6752}"/>
              </a:ext>
            </a:extLst>
          </p:cNvPr>
          <p:cNvSpPr>
            <a:spLocks noGrp="1"/>
          </p:cNvSpPr>
          <p:nvPr>
            <p:ph type="body" sz="quarter" idx="20"/>
          </p:nvPr>
        </p:nvSpPr>
        <p:spPr>
          <a:xfrm>
            <a:off x="639763" y="1993900"/>
            <a:ext cx="5233470" cy="3975100"/>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83BA74EE-1BA3-4895-A5D2-64B1E8E7F6A2}"/>
              </a:ext>
            </a:extLst>
          </p:cNvPr>
          <p:cNvSpPr>
            <a:spLocks noGrp="1"/>
          </p:cNvSpPr>
          <p:nvPr>
            <p:ph type="body" sz="quarter" idx="21"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3769370484"/>
      </p:ext>
    </p:extLst>
  </p:cSld>
  <p:clrMapOvr>
    <a:masterClrMapping/>
  </p:clrMapOvr>
  <p:transition spd="slow" advClick="0" advTm="7000"/>
  <p:extLst>
    <p:ext uri="{DCECCB84-F9BA-43D5-87BE-67443E8EF086}">
      <p15:sldGuideLst xmlns:p15="http://schemas.microsoft.com/office/powerpoint/2012/main">
        <p15:guide id="1" orient="horz" pos="1176">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kola">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8D1E98D5-C1B9-4A98-BABB-D5FBDA0DE2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7629"/>
            <a:ext cx="12192000" cy="6915631"/>
          </a:xfrm>
          <a:prstGeom prst="rect">
            <a:avLst/>
          </a:prstGeom>
        </p:spPr>
      </p:pic>
      <p:sp>
        <p:nvSpPr>
          <p:cNvPr id="7" name="object 4">
            <a:extLst>
              <a:ext uri="{FF2B5EF4-FFF2-40B4-BE49-F238E27FC236}">
                <a16:creationId xmlns:a16="http://schemas.microsoft.com/office/drawing/2014/main" id="{F80B5427-2593-4216-9356-F8DEE812454A}"/>
              </a:ext>
            </a:extLst>
          </p:cNvPr>
          <p:cNvSpPr txBox="1"/>
          <p:nvPr userDrawn="1"/>
        </p:nvSpPr>
        <p:spPr>
          <a:xfrm>
            <a:off x="644413" y="2364927"/>
            <a:ext cx="4436635" cy="2971753"/>
          </a:xfrm>
          <a:prstGeom prst="rect">
            <a:avLst/>
          </a:prstGeom>
          <a:effectLst>
            <a:outerShdw blurRad="254000" dir="2700000" algn="tl" rotWithShape="0">
              <a:prstClr val="black">
                <a:alpha val="90000"/>
              </a:prstClr>
            </a:outerShdw>
          </a:effectLst>
        </p:spPr>
        <p:txBody>
          <a:bodyPr vert="horz" wrap="square" lIns="0" tIns="98213" rIns="0" bIns="0" rtlCol="0">
            <a:spAutoFit/>
          </a:bodyPr>
          <a:lstStyle/>
          <a:p>
            <a:pPr marL="16933" marR="56724">
              <a:lnSpc>
                <a:spcPts val="3200"/>
              </a:lnSpc>
              <a:spcBef>
                <a:spcPts val="773"/>
              </a:spcBef>
            </a:pPr>
            <a:r>
              <a:rPr lang="sv-SE" sz="2800" b="1" spc="-7">
                <a:solidFill>
                  <a:srgbClr val="FFFFFF"/>
                </a:solidFill>
                <a:latin typeface="Gill Sans MT" charset="0"/>
                <a:ea typeface="Gill Sans MT" charset="0"/>
                <a:cs typeface="Gill Sans MT" charset="0"/>
              </a:rPr>
              <a:t>Nackas grundskoleelever hör till de elever som lyckas bäst i hela landet. </a:t>
            </a:r>
          </a:p>
          <a:p>
            <a:pPr marL="16933" marR="56724">
              <a:lnSpc>
                <a:spcPts val="800"/>
              </a:lnSpc>
              <a:spcBef>
                <a:spcPts val="773"/>
              </a:spcBef>
            </a:pPr>
            <a:endParaRPr lang="sv-SE" sz="2800" b="1" spc="-7">
              <a:solidFill>
                <a:srgbClr val="FFFFFF"/>
              </a:solidFill>
              <a:latin typeface="Gill Sans MT" charset="0"/>
              <a:ea typeface="Gill Sans MT" charset="0"/>
              <a:cs typeface="Gill Sans MT" charset="0"/>
            </a:endParaRPr>
          </a:p>
          <a:p>
            <a:pPr marL="16933" marR="56724">
              <a:lnSpc>
                <a:spcPts val="3200"/>
              </a:lnSpc>
              <a:spcBef>
                <a:spcPts val="773"/>
              </a:spcBef>
            </a:pPr>
            <a:r>
              <a:rPr lang="sv-SE" sz="2800" b="1" spc="-7">
                <a:solidFill>
                  <a:srgbClr val="FFFFFF"/>
                </a:solidFill>
                <a:latin typeface="Gill Sans MT" charset="0"/>
                <a:ea typeface="Gill Sans MT" charset="0"/>
                <a:cs typeface="Gill Sans MT" charset="0"/>
              </a:rPr>
              <a:t>Grundskolorna i Nacka </a:t>
            </a:r>
            <a:br>
              <a:rPr lang="sv-SE" sz="2800" b="1" spc="-7">
                <a:solidFill>
                  <a:srgbClr val="FFFFFF"/>
                </a:solidFill>
                <a:latin typeface="Gill Sans MT" charset="0"/>
                <a:ea typeface="Gill Sans MT" charset="0"/>
                <a:cs typeface="Gill Sans MT" charset="0"/>
              </a:rPr>
            </a:br>
            <a:r>
              <a:rPr lang="sv-SE" sz="2800" b="1" spc="-7">
                <a:solidFill>
                  <a:srgbClr val="FFFFFF"/>
                </a:solidFill>
                <a:latin typeface="Gill Sans MT" charset="0"/>
                <a:ea typeface="Gill Sans MT" charset="0"/>
                <a:cs typeface="Gill Sans MT" charset="0"/>
              </a:rPr>
              <a:t>är bland de 10 bästa i Sverige sedan länge.</a:t>
            </a:r>
          </a:p>
        </p:txBody>
      </p:sp>
      <p:pic>
        <p:nvPicPr>
          <p:cNvPr id="8" name="Bildobjekt 6">
            <a:extLst>
              <a:ext uri="{FF2B5EF4-FFF2-40B4-BE49-F238E27FC236}">
                <a16:creationId xmlns:a16="http://schemas.microsoft.com/office/drawing/2014/main" id="{9681C453-1C5E-4228-BF90-39CBE42A76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719717610"/>
      </p:ext>
    </p:extLst>
  </p:cSld>
  <p:clrMapOvr>
    <a:masterClrMapping/>
  </p:clrMapOvr>
  <p:transition spd="slow" advClick="0" advTm="7000"/>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Rubrik, text, bild">
    <p:bg>
      <p:bgPr>
        <a:solidFill>
          <a:schemeClr val="bg1"/>
        </a:solidFill>
        <a:effectLst/>
      </p:bgPr>
    </p:bg>
    <p:spTree>
      <p:nvGrpSpPr>
        <p:cNvPr id="1" name=""/>
        <p:cNvGrpSpPr/>
        <p:nvPr/>
      </p:nvGrpSpPr>
      <p:grpSpPr>
        <a:xfrm>
          <a:off x="0" y="0"/>
          <a:ext cx="0" cy="0"/>
          <a:chOff x="0" y="0"/>
          <a:chExt cx="0" cy="0"/>
        </a:xfrm>
      </p:grpSpPr>
      <p:sp>
        <p:nvSpPr>
          <p:cNvPr id="7" name="Platshållare för bild 2">
            <a:extLst>
              <a:ext uri="{FF2B5EF4-FFF2-40B4-BE49-F238E27FC236}">
                <a16:creationId xmlns:a16="http://schemas.microsoft.com/office/drawing/2014/main" id="{B61A0864-2A98-40C1-BEA0-0641453C6AFB}"/>
              </a:ext>
            </a:extLst>
          </p:cNvPr>
          <p:cNvSpPr>
            <a:spLocks noGrp="1"/>
          </p:cNvSpPr>
          <p:nvPr>
            <p:ph type="pic" idx="13" hasCustomPrompt="1"/>
          </p:nvPr>
        </p:nvSpPr>
        <p:spPr>
          <a:xfrm>
            <a:off x="6150194" y="-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11" name="Platshållare för bild 2">
            <a:extLst>
              <a:ext uri="{FF2B5EF4-FFF2-40B4-BE49-F238E27FC236}">
                <a16:creationId xmlns:a16="http://schemas.microsoft.com/office/drawing/2014/main" id="{EBF67286-20BC-4ED7-89AF-4F16CB3399AB}"/>
              </a:ext>
            </a:extLst>
          </p:cNvPr>
          <p:cNvSpPr>
            <a:spLocks noGrp="1"/>
          </p:cNvSpPr>
          <p:nvPr>
            <p:ph type="pic" idx="17" hasCustomPrompt="1"/>
          </p:nvPr>
        </p:nvSpPr>
        <p:spPr>
          <a:xfrm>
            <a:off x="6144001" y="347761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2" name="Rubrik 1">
            <a:extLst>
              <a:ext uri="{FF2B5EF4-FFF2-40B4-BE49-F238E27FC236}">
                <a16:creationId xmlns:a16="http://schemas.microsoft.com/office/drawing/2014/main" id="{9FD07510-F66D-4F85-B578-7524CAAC43CF}"/>
              </a:ext>
            </a:extLst>
          </p:cNvPr>
          <p:cNvSpPr>
            <a:spLocks noGrp="1"/>
          </p:cNvSpPr>
          <p:nvPr>
            <p:ph type="title"/>
          </p:nvPr>
        </p:nvSpPr>
        <p:spPr>
          <a:xfrm>
            <a:off x="639793" y="500400"/>
            <a:ext cx="5233470" cy="1133475"/>
          </a:xfrm>
        </p:spPr>
        <p:txBody>
          <a:bodyPr/>
          <a:lstStyle/>
          <a:p>
            <a:r>
              <a:rPr lang="sv-SE"/>
              <a:t>Klicka här för att ändra mall för rubrikformat</a:t>
            </a:r>
          </a:p>
        </p:txBody>
      </p:sp>
      <p:sp>
        <p:nvSpPr>
          <p:cNvPr id="8" name="Platshållare för text 9">
            <a:extLst>
              <a:ext uri="{FF2B5EF4-FFF2-40B4-BE49-F238E27FC236}">
                <a16:creationId xmlns:a16="http://schemas.microsoft.com/office/drawing/2014/main" id="{1185B14C-4A26-4D84-9CB1-709FD5CD6752}"/>
              </a:ext>
            </a:extLst>
          </p:cNvPr>
          <p:cNvSpPr>
            <a:spLocks noGrp="1"/>
          </p:cNvSpPr>
          <p:nvPr>
            <p:ph type="body" sz="quarter" idx="20"/>
          </p:nvPr>
        </p:nvSpPr>
        <p:spPr>
          <a:xfrm>
            <a:off x="639763" y="1993900"/>
            <a:ext cx="5233470" cy="3975100"/>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text 5">
            <a:extLst>
              <a:ext uri="{FF2B5EF4-FFF2-40B4-BE49-F238E27FC236}">
                <a16:creationId xmlns:a16="http://schemas.microsoft.com/office/drawing/2014/main" id="{D84A01CD-0C33-445B-B8F4-5027F007940D}"/>
              </a:ext>
            </a:extLst>
          </p:cNvPr>
          <p:cNvSpPr>
            <a:spLocks noGrp="1"/>
          </p:cNvSpPr>
          <p:nvPr>
            <p:ph type="body" sz="quarter" idx="21" hasCustomPrompt="1"/>
          </p:nvPr>
        </p:nvSpPr>
        <p:spPr>
          <a:xfrm>
            <a:off x="9796459" y="5951833"/>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4092943574"/>
      </p:ext>
    </p:extLst>
  </p:cSld>
  <p:clrMapOvr>
    <a:masterClrMapping/>
  </p:clrMapOvr>
  <p:transition spd="slow" advClick="0" advTm="7000"/>
  <p:extLst>
    <p:ext uri="{DCECCB84-F9BA-43D5-87BE-67443E8EF086}">
      <p15:sldGuideLst xmlns:p15="http://schemas.microsoft.com/office/powerpoint/2012/main">
        <p15:guide id="1" orient="horz" pos="1176">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Vit rubrik, text hel bild">
    <p:bg>
      <p:bgPr>
        <a:solidFill>
          <a:srgbClr val="00ADBA"/>
        </a:solidFill>
        <a:effectLst/>
      </p:bgPr>
    </p:bg>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D34343EF-5E8C-4D2A-8505-64504A589141}"/>
              </a:ext>
            </a:extLst>
          </p:cNvPr>
          <p:cNvSpPr>
            <a:spLocks noGrp="1"/>
          </p:cNvSpPr>
          <p:nvPr>
            <p:ph type="title"/>
          </p:nvPr>
        </p:nvSpPr>
        <p:spPr/>
        <p:txBody>
          <a:bodyPr>
            <a:normAutofit/>
          </a:bodyPr>
          <a:lstStyle>
            <a:lvl1pPr>
              <a:defRPr lang="sv-SE" sz="4200" kern="1200" dirty="0">
                <a:solidFill>
                  <a:schemeClr val="bg1"/>
                </a:solidFill>
                <a:effectLst>
                  <a:outerShdw blurRad="444500" dist="50800" dir="5400000" algn="ctr" rotWithShape="0">
                    <a:schemeClr val="bg1">
                      <a:lumMod val="50000"/>
                    </a:schemeClr>
                  </a:outerShdw>
                </a:effectLst>
                <a:latin typeface="+mj-lt"/>
                <a:ea typeface="+mj-ea"/>
                <a:cs typeface="+mj-cs"/>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AC103F37-C7EE-4C5F-B615-C0FAEDC1D37E}"/>
              </a:ext>
            </a:extLst>
          </p:cNvPr>
          <p:cNvSpPr>
            <a:spLocks noGrp="1"/>
          </p:cNvSpPr>
          <p:nvPr>
            <p:ph type="dt" sz="half" idx="10"/>
          </p:nvPr>
        </p:nvSpPr>
        <p:spPr/>
        <p:txBody>
          <a:bodyPr/>
          <a:lstStyle>
            <a:lvl1pPr>
              <a:defRPr>
                <a:solidFill>
                  <a:schemeClr val="bg1"/>
                </a:solidFill>
              </a:defRPr>
            </a:lvl1pPr>
          </a:lstStyle>
          <a:p>
            <a:r>
              <a:rPr lang="sv-SE"/>
              <a:t>20xx-xx-xx</a:t>
            </a:r>
            <a:endParaRPr lang="sv-SE">
              <a:solidFill>
                <a:schemeClr val="bg1"/>
              </a:solidFill>
            </a:endParaRPr>
          </a:p>
        </p:txBody>
      </p:sp>
      <p:sp>
        <p:nvSpPr>
          <p:cNvPr id="5" name="Platshållare för sidfot 4">
            <a:extLst>
              <a:ext uri="{FF2B5EF4-FFF2-40B4-BE49-F238E27FC236}">
                <a16:creationId xmlns:a16="http://schemas.microsoft.com/office/drawing/2014/main" id="{692F32E4-C181-4548-BFAA-60025A2C4399}"/>
              </a:ext>
            </a:extLst>
          </p:cNvPr>
          <p:cNvSpPr>
            <a:spLocks noGrp="1"/>
          </p:cNvSpPr>
          <p:nvPr>
            <p:ph type="ftr" sz="quarter" idx="11"/>
          </p:nvPr>
        </p:nvSpPr>
        <p:spPr/>
        <p:txBody>
          <a:bodyPr/>
          <a:lstStyle>
            <a:lvl1pPr>
              <a:defRPr>
                <a:solidFill>
                  <a:schemeClr val="bg1"/>
                </a:solidFill>
              </a:defRPr>
            </a:lvl1pPr>
          </a:lstStyle>
          <a:p>
            <a:r>
              <a:rPr lang="sv-SE"/>
              <a:t>Sidfot om man väljer att infoga en sådan i sin presentation</a:t>
            </a:r>
            <a:endParaRPr lang="sv-SE">
              <a:solidFill>
                <a:schemeClr val="bg1"/>
              </a:solidFill>
            </a:endParaRPr>
          </a:p>
        </p:txBody>
      </p:sp>
      <p:sp>
        <p:nvSpPr>
          <p:cNvPr id="6" name="Platshållare för bildnummer 5">
            <a:extLst>
              <a:ext uri="{FF2B5EF4-FFF2-40B4-BE49-F238E27FC236}">
                <a16:creationId xmlns:a16="http://schemas.microsoft.com/office/drawing/2014/main" id="{479C542C-138F-4799-BF0D-52903AC9EC00}"/>
              </a:ext>
            </a:extLst>
          </p:cNvPr>
          <p:cNvSpPr>
            <a:spLocks noGrp="1"/>
          </p:cNvSpPr>
          <p:nvPr>
            <p:ph type="sldNum" sz="quarter" idx="12"/>
          </p:nvPr>
        </p:nvSpPr>
        <p:spPr/>
        <p:txBody>
          <a:bodyPr/>
          <a:lstStyle>
            <a:lvl1pPr>
              <a:defRPr>
                <a:solidFill>
                  <a:schemeClr val="bg1"/>
                </a:solidFill>
              </a:defRPr>
            </a:lvl1pPr>
          </a:lstStyle>
          <a:p>
            <a:fld id="{24DB4950-D2E7-4B1F-BC4A-EE048054108A}" type="slidenum">
              <a:rPr lang="sv-SE" smtClean="0"/>
              <a:pPr/>
              <a:t>‹#›</a:t>
            </a:fld>
            <a:endParaRPr lang="sv-SE"/>
          </a:p>
        </p:txBody>
      </p:sp>
      <p:sp>
        <p:nvSpPr>
          <p:cNvPr id="3" name="Platshållare för text 2">
            <a:extLst>
              <a:ext uri="{FF2B5EF4-FFF2-40B4-BE49-F238E27FC236}">
                <a16:creationId xmlns:a16="http://schemas.microsoft.com/office/drawing/2014/main" id="{3E43936A-4F2C-48F4-89F0-FBD8E64A2724}"/>
              </a:ext>
            </a:extLst>
          </p:cNvPr>
          <p:cNvSpPr>
            <a:spLocks noGrp="1"/>
          </p:cNvSpPr>
          <p:nvPr>
            <p:ph type="body" sz="quarter" idx="17"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
        <p:nvSpPr>
          <p:cNvPr id="14" name="Platshållare för text 13">
            <a:extLst>
              <a:ext uri="{FF2B5EF4-FFF2-40B4-BE49-F238E27FC236}">
                <a16:creationId xmlns:a16="http://schemas.microsoft.com/office/drawing/2014/main" id="{7F2A22A5-5B16-450C-BFBE-06E87CEF9C02}"/>
              </a:ext>
            </a:extLst>
          </p:cNvPr>
          <p:cNvSpPr>
            <a:spLocks noGrp="1"/>
          </p:cNvSpPr>
          <p:nvPr>
            <p:ph type="body" sz="quarter" idx="19"/>
          </p:nvPr>
        </p:nvSpPr>
        <p:spPr>
          <a:xfrm>
            <a:off x="655068" y="2710340"/>
            <a:ext cx="5795514" cy="2921358"/>
          </a:xfrm>
        </p:spPr>
        <p:txBody>
          <a:bodyPr anchor="b" anchorCtr="0"/>
          <a:lstStyle>
            <a:lvl1pPr marL="180000" indent="-180000">
              <a:defRPr sz="2400">
                <a:solidFill>
                  <a:schemeClr val="bg1"/>
                </a:solidFill>
                <a:effectLst>
                  <a:outerShdw blurRad="558800" dist="50800" dir="540000" algn="tl">
                    <a:srgbClr val="000000">
                      <a:alpha val="60000"/>
                    </a:srgbClr>
                  </a:outerShdw>
                </a:effectLst>
              </a:defRPr>
            </a:lvl1pPr>
            <a:lvl2pPr marL="360000">
              <a:buFont typeface="Gill Sans MT" panose="020B0502020104020203" pitchFamily="34" charset="0"/>
              <a:buChar cha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p:txBody>
      </p:sp>
      <p:sp>
        <p:nvSpPr>
          <p:cNvPr id="10" name="textruta 9">
            <a:extLst>
              <a:ext uri="{FF2B5EF4-FFF2-40B4-BE49-F238E27FC236}">
                <a16:creationId xmlns:a16="http://schemas.microsoft.com/office/drawing/2014/main" id="{36C36CA1-C28D-49E6-8695-1FD99CD8492F}"/>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spTree>
    <p:extLst>
      <p:ext uri="{BB962C8B-B14F-4D97-AF65-F5344CB8AC3E}">
        <p14:creationId xmlns:p14="http://schemas.microsoft.com/office/powerpoint/2010/main" val="134320258"/>
      </p:ext>
    </p:extLst>
  </p:cSld>
  <p:clrMapOvr>
    <a:masterClrMapping/>
  </p:clrMapOvr>
  <p:transition spd="slow" advClick="0" advTm="700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Rubrik,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4333F44D-3889-49A2-9A5C-FD01C1C54A35}"/>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Tree>
    <p:extLst>
      <p:ext uri="{BB962C8B-B14F-4D97-AF65-F5344CB8AC3E}">
        <p14:creationId xmlns:p14="http://schemas.microsoft.com/office/powerpoint/2010/main" val="2687448501"/>
      </p:ext>
    </p:extLst>
  </p:cSld>
  <p:clrMapOvr>
    <a:masterClrMapping/>
  </p:clrMapOvr>
  <p:transition spd="slow" advClick="0" advTm="700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Rubrik, text BAS 1">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91C0B8D-FD03-4137-959C-C2131EBF13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7718"/>
          <a:stretch/>
        </p:blipFill>
        <p:spPr>
          <a:xfrm>
            <a:off x="8234305" y="882652"/>
            <a:ext cx="3957695" cy="5979160"/>
          </a:xfrm>
          <a:prstGeom prst="rect">
            <a:avLst/>
          </a:prstGeom>
        </p:spPr>
      </p:pic>
      <p:sp>
        <p:nvSpPr>
          <p:cNvPr id="2" name="Rubrik 1">
            <a:extLst>
              <a:ext uri="{FF2B5EF4-FFF2-40B4-BE49-F238E27FC236}">
                <a16:creationId xmlns:a16="http://schemas.microsoft.com/office/drawing/2014/main" id="{E3EF8181-DAE5-463D-B620-21E8981E8AF6}"/>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4333F44D-3889-49A2-9A5C-FD01C1C54A35}"/>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7" name="Platshållare för text 6">
            <a:extLst>
              <a:ext uri="{FF2B5EF4-FFF2-40B4-BE49-F238E27FC236}">
                <a16:creationId xmlns:a16="http://schemas.microsoft.com/office/drawing/2014/main" id="{4CA94EBC-08A0-4F04-9DBD-6CA838CAE0DF}"/>
              </a:ext>
            </a:extLst>
          </p:cNvPr>
          <p:cNvSpPr>
            <a:spLocks noGrp="1"/>
          </p:cNvSpPr>
          <p:nvPr>
            <p:ph type="body" sz="quarter" idx="14" hasCustomPrompt="1"/>
          </p:nvPr>
        </p:nvSpPr>
        <p:spPr>
          <a:xfrm>
            <a:off x="9796460"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2" name="textruta 11">
            <a:extLst>
              <a:ext uri="{FF2B5EF4-FFF2-40B4-BE49-F238E27FC236}">
                <a16:creationId xmlns:a16="http://schemas.microsoft.com/office/drawing/2014/main" id="{24C6D7BA-915D-42FE-B952-FDE6EBCF961E}"/>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4052652101"/>
      </p:ext>
    </p:extLst>
  </p:cSld>
  <p:clrMapOvr>
    <a:masterClrMapping/>
  </p:clrMapOvr>
  <p:transition spd="slow" advClick="0" advTm="700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Rubrik, text BAS 2">
    <p:spTree>
      <p:nvGrpSpPr>
        <p:cNvPr id="1" name=""/>
        <p:cNvGrpSpPr/>
        <p:nvPr/>
      </p:nvGrpSpPr>
      <p:grpSpPr>
        <a:xfrm>
          <a:off x="0" y="0"/>
          <a:ext cx="0" cy="0"/>
          <a:chOff x="0" y="0"/>
          <a:chExt cx="0" cy="0"/>
        </a:xfrm>
      </p:grpSpPr>
      <p:pic>
        <p:nvPicPr>
          <p:cNvPr id="10" name="53F831D6-7135-4A24-99C1-F0DF17C94649" descr="619662A7-C6E3-493E-AB4D-8A0EB9BEFD5A@chimney">
            <a:extLst>
              <a:ext uri="{FF2B5EF4-FFF2-40B4-BE49-F238E27FC236}">
                <a16:creationId xmlns:a16="http://schemas.microsoft.com/office/drawing/2014/main" id="{446C5C2E-84C1-468B-8495-1E19C6F13A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322" y="0"/>
            <a:ext cx="12167678" cy="685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F2A74945-F6A6-4723-B1C7-CE05F8169B5E}"/>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1" name="Platshållare för text 9">
            <a:extLst>
              <a:ext uri="{FF2B5EF4-FFF2-40B4-BE49-F238E27FC236}">
                <a16:creationId xmlns:a16="http://schemas.microsoft.com/office/drawing/2014/main" id="{8ECBB630-7E87-4289-BDA6-AA0F8039FDE0}"/>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lstStyle/>
          <a:p>
            <a:fld id="{24DB4950-D2E7-4B1F-BC4A-EE048054108A}" type="slidenum">
              <a:rPr lang="sv-SE" smtClean="0"/>
              <a:t>‹#›</a:t>
            </a:fld>
            <a:endParaRPr lang="sv-SE"/>
          </a:p>
        </p:txBody>
      </p:sp>
      <p:sp>
        <p:nvSpPr>
          <p:cNvPr id="6" name="Platshållare för text 5">
            <a:extLst>
              <a:ext uri="{FF2B5EF4-FFF2-40B4-BE49-F238E27FC236}">
                <a16:creationId xmlns:a16="http://schemas.microsoft.com/office/drawing/2014/main" id="{410D00ED-BF2A-4CFC-AE60-E8B527FC7C0F}"/>
              </a:ext>
            </a:extLst>
          </p:cNvPr>
          <p:cNvSpPr>
            <a:spLocks noGrp="1"/>
          </p:cNvSpPr>
          <p:nvPr>
            <p:ph type="body" sz="quarter" idx="14" hasCustomPrompt="1"/>
          </p:nvPr>
        </p:nvSpPr>
        <p:spPr>
          <a:xfrm>
            <a:off x="9796459"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3" name="textruta 12">
            <a:extLst>
              <a:ext uri="{FF2B5EF4-FFF2-40B4-BE49-F238E27FC236}">
                <a16:creationId xmlns:a16="http://schemas.microsoft.com/office/drawing/2014/main" id="{50088F07-221B-4592-BD24-D62E4EC00BD0}"/>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1706310434"/>
      </p:ext>
    </p:extLst>
  </p:cSld>
  <p:clrMapOvr>
    <a:masterClrMapping/>
  </p:clrMapOvr>
  <p:transition spd="slow" advClick="0" advTm="700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Rubrik, text BAS 3">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84AF43B1-71B2-46E5-8479-C58CF8859A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280401" y="128816"/>
            <a:ext cx="3911600" cy="6767574"/>
          </a:xfrm>
          <a:prstGeom prst="rect">
            <a:avLst/>
          </a:prstGeom>
        </p:spPr>
      </p:pic>
      <p:sp>
        <p:nvSpPr>
          <p:cNvPr id="11" name="Rubrik 1">
            <a:extLst>
              <a:ext uri="{FF2B5EF4-FFF2-40B4-BE49-F238E27FC236}">
                <a16:creationId xmlns:a16="http://schemas.microsoft.com/office/drawing/2014/main" id="{7E10A433-C73D-4180-B2D7-A447536AD354}"/>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076D419E-A1E4-4A0E-ACDF-6D9A7AF14017}"/>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6" name="Platshållare för text 5">
            <a:extLst>
              <a:ext uri="{FF2B5EF4-FFF2-40B4-BE49-F238E27FC236}">
                <a16:creationId xmlns:a16="http://schemas.microsoft.com/office/drawing/2014/main" id="{7AF80ED9-5EF2-4185-85F6-4C76B974C64F}"/>
              </a:ext>
            </a:extLst>
          </p:cNvPr>
          <p:cNvSpPr>
            <a:spLocks noGrp="1"/>
          </p:cNvSpPr>
          <p:nvPr>
            <p:ph type="body" sz="quarter" idx="14" hasCustomPrompt="1"/>
          </p:nvPr>
        </p:nvSpPr>
        <p:spPr>
          <a:xfrm>
            <a:off x="9796459"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3" name="textruta 12">
            <a:extLst>
              <a:ext uri="{FF2B5EF4-FFF2-40B4-BE49-F238E27FC236}">
                <a16:creationId xmlns:a16="http://schemas.microsoft.com/office/drawing/2014/main" id="{FFEF107E-4AC8-4982-8F56-2345429F6954}"/>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1416312604"/>
      </p:ext>
    </p:extLst>
  </p:cSld>
  <p:clrMapOvr>
    <a:masterClrMapping/>
  </p:clrMapOvr>
  <p:transition spd="slow" advClick="0" advTm="700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Rubrik, text BAS 4">
    <p:spTree>
      <p:nvGrpSpPr>
        <p:cNvPr id="1" name=""/>
        <p:cNvGrpSpPr/>
        <p:nvPr/>
      </p:nvGrpSpPr>
      <p:grpSpPr>
        <a:xfrm>
          <a:off x="0" y="0"/>
          <a:ext cx="0" cy="0"/>
          <a:chOff x="0" y="0"/>
          <a:chExt cx="0" cy="0"/>
        </a:xfrm>
      </p:grpSpPr>
      <p:pic>
        <p:nvPicPr>
          <p:cNvPr id="1026" name="E1BA274E-400F-48D9-BE85-ACCA230B7773" descr="F17F010F-174D-444B-877B-4423E8E1FE16@chimney">
            <a:extLst>
              <a:ext uri="{FF2B5EF4-FFF2-40B4-BE49-F238E27FC236}">
                <a16:creationId xmlns:a16="http://schemas.microsoft.com/office/drawing/2014/main" id="{7325C485-7F01-48BD-BFF5-F5F2B0EA6D5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226" b="3149"/>
          <a:stretch/>
        </p:blipFill>
        <p:spPr bwMode="auto">
          <a:xfrm>
            <a:off x="0" y="-21325"/>
            <a:ext cx="12192000" cy="687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F08F9570-B0D6-45BC-BF45-A7F11871FC9A}"/>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6" name="Platshållare för text 5">
            <a:extLst>
              <a:ext uri="{FF2B5EF4-FFF2-40B4-BE49-F238E27FC236}">
                <a16:creationId xmlns:a16="http://schemas.microsoft.com/office/drawing/2014/main" id="{7C6CE631-EEED-4565-80DB-87DF643C3136}"/>
              </a:ext>
            </a:extLst>
          </p:cNvPr>
          <p:cNvSpPr>
            <a:spLocks noGrp="1"/>
          </p:cNvSpPr>
          <p:nvPr>
            <p:ph type="body" sz="quarter" idx="14" hasCustomPrompt="1"/>
          </p:nvPr>
        </p:nvSpPr>
        <p:spPr>
          <a:xfrm>
            <a:off x="9796460"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1" name="textruta 10">
            <a:extLst>
              <a:ext uri="{FF2B5EF4-FFF2-40B4-BE49-F238E27FC236}">
                <a16:creationId xmlns:a16="http://schemas.microsoft.com/office/drawing/2014/main" id="{2B85C3D4-67AE-425C-98E8-B09F508AB1D6}"/>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557396517"/>
      </p:ext>
    </p:extLst>
  </p:cSld>
  <p:clrMapOvr>
    <a:masterClrMapping/>
  </p:clrMapOvr>
  <p:transition spd="slow" advClick="0" advTm="7000"/>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Rubrik, text BAS 5">
    <p:spTree>
      <p:nvGrpSpPr>
        <p:cNvPr id="1" name=""/>
        <p:cNvGrpSpPr/>
        <p:nvPr/>
      </p:nvGrpSpPr>
      <p:grpSpPr>
        <a:xfrm>
          <a:off x="0" y="0"/>
          <a:ext cx="0" cy="0"/>
          <a:chOff x="0" y="0"/>
          <a:chExt cx="0" cy="0"/>
        </a:xfrm>
      </p:grpSpPr>
      <p:pic>
        <p:nvPicPr>
          <p:cNvPr id="1026" name="E1BA274E-400F-48D9-BE85-ACCA230B7773">
            <a:extLst>
              <a:ext uri="{FF2B5EF4-FFF2-40B4-BE49-F238E27FC236}">
                <a16:creationId xmlns:a16="http://schemas.microsoft.com/office/drawing/2014/main" id="{7325C485-7F01-48BD-BFF5-F5F2B0EA6D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06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F08F9570-B0D6-45BC-BF45-A7F11871FC9A}"/>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6" name="Platshållare för text 5">
            <a:extLst>
              <a:ext uri="{FF2B5EF4-FFF2-40B4-BE49-F238E27FC236}">
                <a16:creationId xmlns:a16="http://schemas.microsoft.com/office/drawing/2014/main" id="{7C6CE631-EEED-4565-80DB-87DF643C3136}"/>
              </a:ext>
            </a:extLst>
          </p:cNvPr>
          <p:cNvSpPr>
            <a:spLocks noGrp="1"/>
          </p:cNvSpPr>
          <p:nvPr>
            <p:ph type="body" sz="quarter" idx="14" hasCustomPrompt="1"/>
          </p:nvPr>
        </p:nvSpPr>
        <p:spPr>
          <a:xfrm>
            <a:off x="9796460"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1" name="textruta 10">
            <a:extLst>
              <a:ext uri="{FF2B5EF4-FFF2-40B4-BE49-F238E27FC236}">
                <a16:creationId xmlns:a16="http://schemas.microsoft.com/office/drawing/2014/main" id="{6B85FD2B-6409-45D6-8514-B3C5B31301BB}"/>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624530820"/>
      </p:ext>
    </p:extLst>
  </p:cSld>
  <p:clrMapOvr>
    <a:masterClrMapping/>
  </p:clrMapOvr>
  <p:transition spd="slow" advClick="0" advTm="7000"/>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Rubrik, text BAS 6">
    <p:spTree>
      <p:nvGrpSpPr>
        <p:cNvPr id="1" name=""/>
        <p:cNvGrpSpPr/>
        <p:nvPr/>
      </p:nvGrpSpPr>
      <p:grpSpPr>
        <a:xfrm>
          <a:off x="0" y="0"/>
          <a:ext cx="0" cy="0"/>
          <a:chOff x="0" y="0"/>
          <a:chExt cx="0" cy="0"/>
        </a:xfrm>
      </p:grpSpPr>
      <p:pic>
        <p:nvPicPr>
          <p:cNvPr id="1026" name="E1BA274E-400F-48D9-BE85-ACCA230B7773">
            <a:extLst>
              <a:ext uri="{FF2B5EF4-FFF2-40B4-BE49-F238E27FC236}">
                <a16:creationId xmlns:a16="http://schemas.microsoft.com/office/drawing/2014/main" id="{7325C485-7F01-48BD-BFF5-F5F2B0EA6D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06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F08F9570-B0D6-45BC-BF45-A7F11871FC9A}"/>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6" name="Platshållare för text 5">
            <a:extLst>
              <a:ext uri="{FF2B5EF4-FFF2-40B4-BE49-F238E27FC236}">
                <a16:creationId xmlns:a16="http://schemas.microsoft.com/office/drawing/2014/main" id="{7C6CE631-EEED-4565-80DB-87DF643C3136}"/>
              </a:ext>
            </a:extLst>
          </p:cNvPr>
          <p:cNvSpPr>
            <a:spLocks noGrp="1"/>
          </p:cNvSpPr>
          <p:nvPr>
            <p:ph type="body" sz="quarter" idx="14" hasCustomPrompt="1"/>
          </p:nvPr>
        </p:nvSpPr>
        <p:spPr>
          <a:xfrm>
            <a:off x="9796460"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1" name="textruta 10">
            <a:extLst>
              <a:ext uri="{FF2B5EF4-FFF2-40B4-BE49-F238E27FC236}">
                <a16:creationId xmlns:a16="http://schemas.microsoft.com/office/drawing/2014/main" id="{D73FCD9B-7556-4543-A297-1EE0E14C106A}"/>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487142061"/>
      </p:ext>
    </p:extLst>
  </p:cSld>
  <p:clrMapOvr>
    <a:masterClrMapping/>
  </p:clrMapOvr>
  <p:transition spd="slow" advClick="0" advTm="700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Rubrik, text BAS 7">
    <p:spTree>
      <p:nvGrpSpPr>
        <p:cNvPr id="1" name=""/>
        <p:cNvGrpSpPr/>
        <p:nvPr/>
      </p:nvGrpSpPr>
      <p:grpSpPr>
        <a:xfrm>
          <a:off x="0" y="0"/>
          <a:ext cx="0" cy="0"/>
          <a:chOff x="0" y="0"/>
          <a:chExt cx="0" cy="0"/>
        </a:xfrm>
      </p:grpSpPr>
      <p:pic>
        <p:nvPicPr>
          <p:cNvPr id="1026" name="E1BA274E-400F-48D9-BE85-ACCA230B7773">
            <a:extLst>
              <a:ext uri="{FF2B5EF4-FFF2-40B4-BE49-F238E27FC236}">
                <a16:creationId xmlns:a16="http://schemas.microsoft.com/office/drawing/2014/main" id="{7325C485-7F01-48BD-BFF5-F5F2B0EA6D5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066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0E48540C-BA5D-4262-A617-0AD368E27CD5}"/>
              </a:ext>
            </a:extLst>
          </p:cNvPr>
          <p:cNvSpPr>
            <a:spLocks noGrp="1"/>
          </p:cNvSpPr>
          <p:nvPr>
            <p:ph type="title"/>
          </p:nvPr>
        </p:nvSpPr>
        <p:spPr>
          <a:xfrm>
            <a:off x="639792" y="500067"/>
            <a:ext cx="7764433" cy="1133475"/>
          </a:xfrm>
        </p:spPr>
        <p:txBody>
          <a:bodyPr/>
          <a:lstStyle/>
          <a:p>
            <a:r>
              <a:rPr lang="sv-SE"/>
              <a:t>Klicka här för att ändra mall för rubrikformat</a:t>
            </a:r>
          </a:p>
        </p:txBody>
      </p:sp>
      <p:sp>
        <p:nvSpPr>
          <p:cNvPr id="10" name="Platshållare för text 9">
            <a:extLst>
              <a:ext uri="{FF2B5EF4-FFF2-40B4-BE49-F238E27FC236}">
                <a16:creationId xmlns:a16="http://schemas.microsoft.com/office/drawing/2014/main" id="{F08F9570-B0D6-45BC-BF45-A7F11871FC9A}"/>
              </a:ext>
            </a:extLst>
          </p:cNvPr>
          <p:cNvSpPr>
            <a:spLocks noGrp="1"/>
          </p:cNvSpPr>
          <p:nvPr>
            <p:ph type="body" sz="quarter" idx="13"/>
          </p:nvPr>
        </p:nvSpPr>
        <p:spPr>
          <a:xfrm>
            <a:off x="639763" y="1808163"/>
            <a:ext cx="7764462" cy="4160837"/>
          </a:xfrm>
        </p:spPr>
        <p:txBody>
          <a:bodyPr/>
          <a:lstStyle>
            <a:lvl1pPr marL="180000" indent="-180000">
              <a:defRPr sz="2000"/>
            </a:lvl1pPr>
            <a:lvl2pPr marL="360000" indent="-228600">
              <a:buFont typeface="Gill Sans MT Pro Light" panose="020B0302020104020203" pitchFamily="34" charset="0"/>
              <a:buChar char="­"/>
              <a:defRPr sz="1800"/>
            </a:lvl2pPr>
            <a:lvl3pPr marL="540000" indent="-228600">
              <a:buFont typeface="Gill Sans MT Pro Light" panose="020B0302020104020203" pitchFamily="34" charset="0"/>
              <a:buChar char="­"/>
              <a:defRPr sz="1600"/>
            </a:lvl3pPr>
            <a:lvl4pPr marL="720000" indent="-228600">
              <a:buFont typeface="Gill Sans MT Pro Light" panose="020B0302020104020203" pitchFamily="34" charset="0"/>
              <a:buChar char="­"/>
              <a:defRPr sz="1400"/>
            </a:lvl4pPr>
            <a:lvl5pPr marL="900000" indent="-228600">
              <a:buFont typeface="Gill Sans MT Pro Light" panose="020B0302020104020203" pitchFamily="34" charset="0"/>
              <a:buChar cha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p>
            <a:fld id="{24DB4950-D2E7-4B1F-BC4A-EE048054108A}" type="slidenum">
              <a:rPr lang="sv-SE" smtClean="0"/>
              <a:t>‹#›</a:t>
            </a:fld>
            <a:endParaRPr lang="sv-SE"/>
          </a:p>
        </p:txBody>
      </p:sp>
      <p:sp>
        <p:nvSpPr>
          <p:cNvPr id="6" name="Platshållare för text 5">
            <a:extLst>
              <a:ext uri="{FF2B5EF4-FFF2-40B4-BE49-F238E27FC236}">
                <a16:creationId xmlns:a16="http://schemas.microsoft.com/office/drawing/2014/main" id="{7C6CE631-EEED-4565-80DB-87DF643C3136}"/>
              </a:ext>
            </a:extLst>
          </p:cNvPr>
          <p:cNvSpPr>
            <a:spLocks noGrp="1"/>
          </p:cNvSpPr>
          <p:nvPr>
            <p:ph type="body" sz="quarter" idx="14" hasCustomPrompt="1"/>
          </p:nvPr>
        </p:nvSpPr>
        <p:spPr>
          <a:xfrm>
            <a:off x="9796460"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1" name="textruta 10">
            <a:extLst>
              <a:ext uri="{FF2B5EF4-FFF2-40B4-BE49-F238E27FC236}">
                <a16:creationId xmlns:a16="http://schemas.microsoft.com/office/drawing/2014/main" id="{37812766-2F89-46FE-BB86-1D640FBE0302}"/>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2607040708"/>
      </p:ext>
    </p:extLst>
  </p:cSld>
  <p:clrMapOvr>
    <a:masterClrMapping/>
  </p:clrMapOvr>
  <p:transition spd="slow" advClick="0" advTm="700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ära naturen">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704EE0F-CFF2-45A0-A7DC-F11400184B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object 4">
            <a:extLst>
              <a:ext uri="{FF2B5EF4-FFF2-40B4-BE49-F238E27FC236}">
                <a16:creationId xmlns:a16="http://schemas.microsoft.com/office/drawing/2014/main" id="{A7D07F5A-F9B0-4B7C-93A5-2AC1EDDEDAF1}"/>
              </a:ext>
            </a:extLst>
          </p:cNvPr>
          <p:cNvSpPr txBox="1"/>
          <p:nvPr userDrawn="1"/>
        </p:nvSpPr>
        <p:spPr>
          <a:xfrm>
            <a:off x="685073" y="2097355"/>
            <a:ext cx="5080000" cy="4100267"/>
          </a:xfrm>
          <a:prstGeom prst="rect">
            <a:avLst/>
          </a:prstGeom>
          <a:effectLst>
            <a:outerShdw blurRad="254000" dir="2700000" algn="tl" rotWithShape="0">
              <a:prstClr val="black">
                <a:alpha val="90000"/>
              </a:prstClr>
            </a:outerShdw>
          </a:effectLst>
        </p:spPr>
        <p:txBody>
          <a:bodyPr vert="horz" wrap="square" lIns="0" tIns="98213" rIns="0" bIns="0" rtlCol="0">
            <a:spAutoFit/>
          </a:bodyPr>
          <a:lstStyle/>
          <a:p>
            <a:pPr marL="16933" marR="56724">
              <a:lnSpc>
                <a:spcPts val="3200"/>
              </a:lnSpc>
              <a:spcBef>
                <a:spcPts val="773"/>
              </a:spcBef>
            </a:pPr>
            <a:r>
              <a:rPr lang="sv-SE" sz="2800" b="1" spc="-7">
                <a:solidFill>
                  <a:srgbClr val="FFFFFF"/>
                </a:solidFill>
                <a:latin typeface="Gill Sans MT" charset="0"/>
                <a:ea typeface="Gill Sans MT" charset="0"/>
                <a:cs typeface="Gill Sans MT" charset="0"/>
              </a:rPr>
              <a:t>Nackaborna har </a:t>
            </a:r>
            <a:br>
              <a:rPr lang="sv-SE" sz="2800" b="1" spc="-7">
                <a:solidFill>
                  <a:srgbClr val="FFFFFF"/>
                </a:solidFill>
                <a:latin typeface="Gill Sans MT" charset="0"/>
                <a:ea typeface="Gill Sans MT" charset="0"/>
                <a:cs typeface="Gill Sans MT" charset="0"/>
              </a:rPr>
            </a:br>
            <a:r>
              <a:rPr lang="sv-SE" sz="2800" b="1" spc="-7">
                <a:solidFill>
                  <a:srgbClr val="FFFFFF"/>
                </a:solidFill>
                <a:latin typeface="Gill Sans MT" charset="0"/>
                <a:ea typeface="Gill Sans MT" charset="0"/>
                <a:cs typeface="Gill Sans MT" charset="0"/>
              </a:rPr>
              <a:t>i snitt 600 meter</a:t>
            </a:r>
            <a:br>
              <a:rPr lang="sv-SE" sz="2800" b="1" spc="-7">
                <a:solidFill>
                  <a:srgbClr val="FFFFFF"/>
                </a:solidFill>
                <a:latin typeface="Gill Sans MT" charset="0"/>
                <a:ea typeface="Gill Sans MT" charset="0"/>
                <a:cs typeface="Gill Sans MT" charset="0"/>
              </a:rPr>
            </a:br>
            <a:r>
              <a:rPr lang="sv-SE" sz="2800" b="1" spc="-7">
                <a:solidFill>
                  <a:srgbClr val="FFFFFF"/>
                </a:solidFill>
                <a:latin typeface="Gill Sans MT" charset="0"/>
                <a:ea typeface="Gill Sans MT" charset="0"/>
                <a:cs typeface="Gill Sans MT" charset="0"/>
              </a:rPr>
              <a:t>till skyddad natur.</a:t>
            </a:r>
          </a:p>
          <a:p>
            <a:pPr marL="16933" marR="56724">
              <a:lnSpc>
                <a:spcPts val="800"/>
              </a:lnSpc>
              <a:spcBef>
                <a:spcPts val="773"/>
              </a:spcBef>
            </a:pPr>
            <a:endParaRPr lang="sv-SE" sz="2800" b="1" spc="-7">
              <a:solidFill>
                <a:srgbClr val="FFFFFF"/>
              </a:solidFill>
              <a:latin typeface="Gill Sans MT" charset="0"/>
              <a:ea typeface="Gill Sans MT" charset="0"/>
              <a:cs typeface="Gill Sans MT" charset="0"/>
            </a:endParaRPr>
          </a:p>
          <a:p>
            <a:pPr marL="16933" marR="56724">
              <a:lnSpc>
                <a:spcPts val="3200"/>
              </a:lnSpc>
              <a:spcBef>
                <a:spcPts val="773"/>
              </a:spcBef>
            </a:pPr>
            <a:r>
              <a:rPr lang="sv-SE" sz="2800" b="1" spc="-7">
                <a:solidFill>
                  <a:srgbClr val="FFFFFF"/>
                </a:solidFill>
                <a:latin typeface="Gill Sans MT" charset="0"/>
                <a:ea typeface="Gill Sans MT" charset="0"/>
                <a:cs typeface="Gill Sans MT" charset="0"/>
              </a:rPr>
              <a:t>50% av kommunens </a:t>
            </a:r>
            <a:br>
              <a:rPr lang="sv-SE" sz="2800" b="1" spc="-7">
                <a:solidFill>
                  <a:srgbClr val="FFFFFF"/>
                </a:solidFill>
                <a:latin typeface="Gill Sans MT" charset="0"/>
                <a:ea typeface="Gill Sans MT" charset="0"/>
                <a:cs typeface="Gill Sans MT" charset="0"/>
              </a:rPr>
            </a:br>
            <a:r>
              <a:rPr lang="sv-SE" sz="2800" b="1" spc="-7">
                <a:solidFill>
                  <a:srgbClr val="FFFFFF"/>
                </a:solidFill>
                <a:latin typeface="Gill Sans MT" charset="0"/>
                <a:ea typeface="Gill Sans MT" charset="0"/>
                <a:cs typeface="Gill Sans MT" charset="0"/>
              </a:rPr>
              <a:t>yta består av </a:t>
            </a:r>
            <a:br>
              <a:rPr lang="sv-SE" sz="2800" b="1" spc="-7">
                <a:solidFill>
                  <a:srgbClr val="FFFFFF"/>
                </a:solidFill>
                <a:latin typeface="Gill Sans MT" charset="0"/>
                <a:ea typeface="Gill Sans MT" charset="0"/>
                <a:cs typeface="Gill Sans MT" charset="0"/>
              </a:rPr>
            </a:br>
            <a:r>
              <a:rPr lang="sv-SE" sz="2800" b="1" spc="-7">
                <a:solidFill>
                  <a:srgbClr val="FFFFFF"/>
                </a:solidFill>
                <a:latin typeface="Gill Sans MT" charset="0"/>
                <a:ea typeface="Gill Sans MT" charset="0"/>
                <a:cs typeface="Gill Sans MT" charset="0"/>
              </a:rPr>
              <a:t>grönområde.</a:t>
            </a:r>
          </a:p>
          <a:p>
            <a:pPr marL="16933" marR="56724">
              <a:lnSpc>
                <a:spcPts val="800"/>
              </a:lnSpc>
              <a:spcBef>
                <a:spcPts val="773"/>
              </a:spcBef>
            </a:pPr>
            <a:endParaRPr lang="sv-SE" sz="2800" b="1" spc="-7">
              <a:solidFill>
                <a:srgbClr val="FFFFFF"/>
              </a:solidFill>
              <a:latin typeface="Gill Sans MT" charset="0"/>
              <a:ea typeface="Gill Sans MT" charset="0"/>
              <a:cs typeface="Gill Sans MT" charset="0"/>
            </a:endParaRPr>
          </a:p>
          <a:p>
            <a:pPr marL="16933" marR="56724">
              <a:lnSpc>
                <a:spcPts val="3200"/>
              </a:lnSpc>
              <a:spcBef>
                <a:spcPts val="773"/>
              </a:spcBef>
            </a:pPr>
            <a:r>
              <a:rPr lang="sv-SE" sz="2800" b="1" spc="-7">
                <a:solidFill>
                  <a:srgbClr val="FFFFFF"/>
                </a:solidFill>
                <a:latin typeface="Gill Sans MT" charset="0"/>
                <a:ea typeface="Gill Sans MT" charset="0"/>
                <a:cs typeface="Gill Sans MT" charset="0"/>
              </a:rPr>
              <a:t>Nacka har 10 mil kust.</a:t>
            </a:r>
          </a:p>
          <a:p>
            <a:pPr marL="16933" marR="56724">
              <a:lnSpc>
                <a:spcPts val="3200"/>
              </a:lnSpc>
              <a:spcBef>
                <a:spcPts val="773"/>
              </a:spcBef>
            </a:pPr>
            <a:endParaRPr lang="sv-SE" sz="2933" b="1" spc="-7">
              <a:solidFill>
                <a:srgbClr val="FFFFFF"/>
              </a:solidFill>
              <a:latin typeface="Gill Sans MT" charset="0"/>
              <a:ea typeface="Gill Sans MT" charset="0"/>
              <a:cs typeface="Gill Sans MT" charset="0"/>
            </a:endParaRPr>
          </a:p>
        </p:txBody>
      </p:sp>
      <p:sp>
        <p:nvSpPr>
          <p:cNvPr id="8" name="object 4">
            <a:extLst>
              <a:ext uri="{FF2B5EF4-FFF2-40B4-BE49-F238E27FC236}">
                <a16:creationId xmlns:a16="http://schemas.microsoft.com/office/drawing/2014/main" id="{9754B65E-6E5B-4E4F-8ECB-CB90DEB3FE41}"/>
              </a:ext>
            </a:extLst>
          </p:cNvPr>
          <p:cNvSpPr txBox="1">
            <a:spLocks/>
          </p:cNvSpPr>
          <p:nvPr userDrawn="1"/>
        </p:nvSpPr>
        <p:spPr>
          <a:xfrm>
            <a:off x="657203" y="402753"/>
            <a:ext cx="11276135" cy="878873"/>
          </a:xfrm>
          <a:prstGeom prst="rect">
            <a:avLst/>
          </a:prstGeom>
          <a:effectLst>
            <a:outerShdw blurRad="254000" dist="76200" dir="2700000" algn="tl" rotWithShape="0">
              <a:prstClr val="black">
                <a:alpha val="80000"/>
              </a:prstClr>
            </a:outerShdw>
          </a:effectLst>
        </p:spPr>
        <p:txBody>
          <a:bodyPr vert="horz" wrap="square" lIns="0" tIns="16933" rIns="0" bIns="0" rtlCol="0">
            <a:spAutoFit/>
          </a:bodyPr>
          <a:lstStyle>
            <a:lvl1pPr>
              <a:defRPr>
                <a:latin typeface="+mj-lt"/>
                <a:ea typeface="+mj-ea"/>
                <a:cs typeface="+mj-cs"/>
              </a:defRPr>
            </a:lvl1pPr>
          </a:lstStyle>
          <a:p>
            <a:r>
              <a:rPr lang="sv-SE" sz="5600">
                <a:solidFill>
                  <a:schemeClr val="bg1"/>
                </a:solidFill>
                <a:latin typeface="Gill Sans MT" charset="0"/>
                <a:ea typeface="Gill Sans MT" charset="0"/>
                <a:cs typeface="Gill Sans MT" charset="0"/>
              </a:rPr>
              <a:t>NÄRA TILL</a:t>
            </a:r>
            <a:r>
              <a:rPr lang="sv-SE" sz="5600" b="1">
                <a:solidFill>
                  <a:schemeClr val="bg1"/>
                </a:solidFill>
                <a:latin typeface="Gill Sans MT" charset="0"/>
                <a:ea typeface="Gill Sans MT" charset="0"/>
                <a:cs typeface="Gill Sans MT" charset="0"/>
              </a:rPr>
              <a:t> NATUREN</a:t>
            </a:r>
          </a:p>
        </p:txBody>
      </p:sp>
      <p:pic>
        <p:nvPicPr>
          <p:cNvPr id="9" name="Bildobjekt 6">
            <a:extLst>
              <a:ext uri="{FF2B5EF4-FFF2-40B4-BE49-F238E27FC236}">
                <a16:creationId xmlns:a16="http://schemas.microsoft.com/office/drawing/2014/main" id="{1B7E1678-BCE8-4FBD-ADD4-7E25270C8C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93203" y="5955636"/>
            <a:ext cx="2012116" cy="635667"/>
          </a:xfrm>
          <a:prstGeom prst="rect">
            <a:avLst/>
          </a:prstGeom>
        </p:spPr>
      </p:pic>
    </p:spTree>
    <p:extLst>
      <p:ext uri="{BB962C8B-B14F-4D97-AF65-F5344CB8AC3E}">
        <p14:creationId xmlns:p14="http://schemas.microsoft.com/office/powerpoint/2010/main" val="3367726978"/>
      </p:ext>
    </p:extLst>
  </p:cSld>
  <p:clrMapOvr>
    <a:masterClrMapping/>
  </p:clrMapOvr>
  <p:transition spd="slow" advClick="0" advTm="700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m sida med 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51911A-369F-4D76-99B1-3BE8101EC4F8}"/>
              </a:ext>
            </a:extLst>
          </p:cNvPr>
          <p:cNvSpPr>
            <a:spLocks noGrp="1"/>
          </p:cNvSpPr>
          <p:nvPr>
            <p:ph type="dt" sz="half" idx="10"/>
          </p:nvPr>
        </p:nvSpPr>
        <p:spPr/>
        <p:txBody>
          <a:bodyPr/>
          <a:lstStyle/>
          <a:p>
            <a:r>
              <a:rPr lang="sv-SE"/>
              <a:t>20xx-xx-xx</a:t>
            </a:r>
          </a:p>
        </p:txBody>
      </p:sp>
      <p:sp>
        <p:nvSpPr>
          <p:cNvPr id="4" name="Footer Placeholder 3">
            <a:extLst>
              <a:ext uri="{FF2B5EF4-FFF2-40B4-BE49-F238E27FC236}">
                <a16:creationId xmlns:a16="http://schemas.microsoft.com/office/drawing/2014/main" id="{5433CD0A-BB8F-468A-9FCD-995A75C7146E}"/>
              </a:ext>
            </a:extLst>
          </p:cNvPr>
          <p:cNvSpPr>
            <a:spLocks noGrp="1"/>
          </p:cNvSpPr>
          <p:nvPr>
            <p:ph type="ftr" sz="quarter" idx="11"/>
          </p:nvPr>
        </p:nvSpPr>
        <p:spPr/>
        <p:txBody>
          <a:bodyPr/>
          <a:lstStyle/>
          <a:p>
            <a:r>
              <a:rPr lang="sv-SE"/>
              <a:t>Sidfot om man väljer att infoga en sådan i sin presentation</a:t>
            </a:r>
          </a:p>
        </p:txBody>
      </p:sp>
      <p:sp>
        <p:nvSpPr>
          <p:cNvPr id="5" name="Slide Number Placeholder 4">
            <a:extLst>
              <a:ext uri="{FF2B5EF4-FFF2-40B4-BE49-F238E27FC236}">
                <a16:creationId xmlns:a16="http://schemas.microsoft.com/office/drawing/2014/main" id="{37ECA0E6-F76A-445B-AE0E-1E97629A28AC}"/>
              </a:ext>
            </a:extLst>
          </p:cNvPr>
          <p:cNvSpPr>
            <a:spLocks noGrp="1"/>
          </p:cNvSpPr>
          <p:nvPr>
            <p:ph type="sldNum" sz="quarter" idx="12"/>
          </p:nvPr>
        </p:nvSpPr>
        <p:spPr/>
        <p:txBody>
          <a:bodyPr/>
          <a:lstStyle/>
          <a:p>
            <a:fld id="{24DB4950-D2E7-4B1F-BC4A-EE048054108A}" type="slidenum">
              <a:rPr lang="sv-SE" smtClean="0"/>
              <a:pPr/>
              <a:t>‹#›</a:t>
            </a:fld>
            <a:endParaRPr lang="sv-SE"/>
          </a:p>
        </p:txBody>
      </p:sp>
      <p:sp>
        <p:nvSpPr>
          <p:cNvPr id="7" name="textruta 6">
            <a:extLst>
              <a:ext uri="{FF2B5EF4-FFF2-40B4-BE49-F238E27FC236}">
                <a16:creationId xmlns:a16="http://schemas.microsoft.com/office/drawing/2014/main" id="{5F2D9F1C-5884-4F33-A8E2-8BC5F00A8688}"/>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För att infoga en bild från Nackas </a:t>
            </a:r>
            <a:r>
              <a:rPr lang="sv-SE" sz="1400" err="1"/>
              <a:t>bildbank</a:t>
            </a:r>
            <a:r>
              <a:rPr lang="sv-SE" sz="1400"/>
              <a:t>, klicka på knappen ”Bildbibliotek” i menyn. </a:t>
            </a:r>
            <a:br>
              <a:rPr lang="sv-SE" sz="1400"/>
            </a:br>
            <a:r>
              <a:rPr lang="sv-SE" sz="1400"/>
              <a:t>För att infoga en bild från fil, högerklicka på sidan, välj ”Formatera bakgrund”, ”Bild eller strukturfyllning” och infoga.</a:t>
            </a:r>
          </a:p>
        </p:txBody>
      </p:sp>
    </p:spTree>
    <p:extLst>
      <p:ext uri="{BB962C8B-B14F-4D97-AF65-F5344CB8AC3E}">
        <p14:creationId xmlns:p14="http://schemas.microsoft.com/office/powerpoint/2010/main" val="384881744"/>
      </p:ext>
    </p:extLst>
  </p:cSld>
  <p:clrMapOvr>
    <a:masterClrMapping/>
  </p:clrMapOvr>
  <p:transition spd="slow" advClick="0" advTm="7000"/>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Rubrik, text YTA 1">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8DD2CC6-E79F-4223-A01A-FEE33DF31A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F797104-044F-41BF-94DC-B093FBCDA021}"/>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9" name="Platshållare för text 9">
            <a:extLst>
              <a:ext uri="{FF2B5EF4-FFF2-40B4-BE49-F238E27FC236}">
                <a16:creationId xmlns:a16="http://schemas.microsoft.com/office/drawing/2014/main" id="{9B18BC9E-33B4-4996-A41D-E303B37E2DE7}"/>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sp>
        <p:nvSpPr>
          <p:cNvPr id="7" name="Platshållare för text 6">
            <a:extLst>
              <a:ext uri="{FF2B5EF4-FFF2-40B4-BE49-F238E27FC236}">
                <a16:creationId xmlns:a16="http://schemas.microsoft.com/office/drawing/2014/main" id="{F480E815-FD6A-4357-A3D4-683EBC61744F}"/>
              </a:ext>
            </a:extLst>
          </p:cNvPr>
          <p:cNvSpPr>
            <a:spLocks noGrp="1"/>
          </p:cNvSpPr>
          <p:nvPr>
            <p:ph type="body" sz="quarter" idx="14" hasCustomPrompt="1"/>
          </p:nvPr>
        </p:nvSpPr>
        <p:spPr>
          <a:xfrm>
            <a:off x="9796460" y="5951832"/>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2" name="textruta 11">
            <a:extLst>
              <a:ext uri="{FF2B5EF4-FFF2-40B4-BE49-F238E27FC236}">
                <a16:creationId xmlns:a16="http://schemas.microsoft.com/office/drawing/2014/main" id="{D45DC73E-0213-438A-A76D-256BB49ED6BB}"/>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1761603202"/>
      </p:ext>
    </p:extLst>
  </p:cSld>
  <p:clrMapOvr>
    <a:masterClrMapping/>
  </p:clrMapOvr>
  <p:transition spd="slow" advClick="0" advTm="700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Rubrik, text YTA 2">
    <p:spTree>
      <p:nvGrpSpPr>
        <p:cNvPr id="1" name=""/>
        <p:cNvGrpSpPr/>
        <p:nvPr/>
      </p:nvGrpSpPr>
      <p:grpSpPr>
        <a:xfrm>
          <a:off x="0" y="0"/>
          <a:ext cx="0" cy="0"/>
          <a:chOff x="0" y="0"/>
          <a:chExt cx="0" cy="0"/>
        </a:xfrm>
      </p:grpSpPr>
      <p:pic>
        <p:nvPicPr>
          <p:cNvPr id="9" name="29018B2D-11A5-492E-84E0-7C67D3A37BA9" descr="9C21B0ED-DAB9-4172-B8E6-EB775F9B5DE1@chimney">
            <a:extLst>
              <a:ext uri="{FF2B5EF4-FFF2-40B4-BE49-F238E27FC236}">
                <a16:creationId xmlns:a16="http://schemas.microsoft.com/office/drawing/2014/main" id="{A6FFD144-2D09-4A46-A82D-871EFBEE9B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246" y="0"/>
            <a:ext cx="12209246" cy="688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ubrik 1">
            <a:extLst>
              <a:ext uri="{FF2B5EF4-FFF2-40B4-BE49-F238E27FC236}">
                <a16:creationId xmlns:a16="http://schemas.microsoft.com/office/drawing/2014/main" id="{7CCD8F0C-D47B-4D33-A65C-93947E97FF0B}"/>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13" name="Platshållare för text 9">
            <a:extLst>
              <a:ext uri="{FF2B5EF4-FFF2-40B4-BE49-F238E27FC236}">
                <a16:creationId xmlns:a16="http://schemas.microsoft.com/office/drawing/2014/main" id="{E2234836-560C-4E90-B2DD-BA97CC41DA67}"/>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sp>
        <p:nvSpPr>
          <p:cNvPr id="6" name="Platshållare för text 5">
            <a:extLst>
              <a:ext uri="{FF2B5EF4-FFF2-40B4-BE49-F238E27FC236}">
                <a16:creationId xmlns:a16="http://schemas.microsoft.com/office/drawing/2014/main" id="{373E4FD0-B5F4-4AC6-BAE8-BB27619A0383}"/>
              </a:ext>
            </a:extLst>
          </p:cNvPr>
          <p:cNvSpPr>
            <a:spLocks noGrp="1"/>
          </p:cNvSpPr>
          <p:nvPr>
            <p:ph type="body" sz="quarter" idx="14" hasCustomPrompt="1"/>
          </p:nvPr>
        </p:nvSpPr>
        <p:spPr>
          <a:xfrm>
            <a:off x="9796459"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1" name="textruta 10">
            <a:extLst>
              <a:ext uri="{FF2B5EF4-FFF2-40B4-BE49-F238E27FC236}">
                <a16:creationId xmlns:a16="http://schemas.microsoft.com/office/drawing/2014/main" id="{82F79B8F-C10F-4CB4-B6DE-AD088742B76A}"/>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1230832262"/>
      </p:ext>
    </p:extLst>
  </p:cSld>
  <p:clrMapOvr>
    <a:masterClrMapping/>
  </p:clrMapOvr>
  <p:transition spd="slow" advClick="0" advTm="700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Rubrik, text YTA 3">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F8B1830C-9F61-4CBC-8552-0ED32F0B09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ubrik 1">
            <a:extLst>
              <a:ext uri="{FF2B5EF4-FFF2-40B4-BE49-F238E27FC236}">
                <a16:creationId xmlns:a16="http://schemas.microsoft.com/office/drawing/2014/main" id="{C0D44B3E-2230-4E61-9087-BC24BA6C1527}"/>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12" name="Platshållare för text 9">
            <a:extLst>
              <a:ext uri="{FF2B5EF4-FFF2-40B4-BE49-F238E27FC236}">
                <a16:creationId xmlns:a16="http://schemas.microsoft.com/office/drawing/2014/main" id="{02198346-753B-4BCB-85CE-9B5714F2374F}"/>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sp>
        <p:nvSpPr>
          <p:cNvPr id="6" name="Platshållare för text 5">
            <a:extLst>
              <a:ext uri="{FF2B5EF4-FFF2-40B4-BE49-F238E27FC236}">
                <a16:creationId xmlns:a16="http://schemas.microsoft.com/office/drawing/2014/main" id="{8D9935E0-1D09-469A-AB0D-06F8D36B8517}"/>
              </a:ext>
            </a:extLst>
          </p:cNvPr>
          <p:cNvSpPr>
            <a:spLocks noGrp="1"/>
          </p:cNvSpPr>
          <p:nvPr>
            <p:ph type="body" sz="quarter" idx="14" hasCustomPrompt="1"/>
          </p:nvPr>
        </p:nvSpPr>
        <p:spPr>
          <a:xfrm>
            <a:off x="9796460" y="5951833"/>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0" name="textruta 9">
            <a:extLst>
              <a:ext uri="{FF2B5EF4-FFF2-40B4-BE49-F238E27FC236}">
                <a16:creationId xmlns:a16="http://schemas.microsoft.com/office/drawing/2014/main" id="{D7F2A66B-9AF7-4323-A8C9-DCFB1EA9ECF8}"/>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1338938280"/>
      </p:ext>
    </p:extLst>
  </p:cSld>
  <p:clrMapOvr>
    <a:masterClrMapping/>
  </p:clrMapOvr>
  <p:transition spd="slow" advClick="0" advTm="7000"/>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Rubrik, text YTA 4">
    <p:spTree>
      <p:nvGrpSpPr>
        <p:cNvPr id="1" name=""/>
        <p:cNvGrpSpPr/>
        <p:nvPr/>
      </p:nvGrpSpPr>
      <p:grpSpPr>
        <a:xfrm>
          <a:off x="0" y="0"/>
          <a:ext cx="0" cy="0"/>
          <a:chOff x="0" y="0"/>
          <a:chExt cx="0" cy="0"/>
        </a:xfrm>
      </p:grpSpPr>
      <p:pic>
        <p:nvPicPr>
          <p:cNvPr id="11" name="A07EDF14-5A12-41FE-B7BA-5D61B34D2AE4" descr="6FF47256-95D4-4042-A516-8C0DC43CD4CD@chimney">
            <a:extLst>
              <a:ext uri="{FF2B5EF4-FFF2-40B4-BE49-F238E27FC236}">
                <a16:creationId xmlns:a16="http://schemas.microsoft.com/office/drawing/2014/main" id="{36A1D54F-1C19-4517-B99A-C5775151ED3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72" t="828" b="483"/>
          <a:stretch/>
        </p:blipFill>
        <p:spPr bwMode="auto">
          <a:xfrm>
            <a:off x="-1200" y="-1"/>
            <a:ext cx="121932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12" name="Platshållare för text 9">
            <a:extLst>
              <a:ext uri="{FF2B5EF4-FFF2-40B4-BE49-F238E27FC236}">
                <a16:creationId xmlns:a16="http://schemas.microsoft.com/office/drawing/2014/main" id="{9811892E-62C6-418B-BFE5-8E47F014E3E3}"/>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sp>
        <p:nvSpPr>
          <p:cNvPr id="6" name="Platshållare för text 5">
            <a:extLst>
              <a:ext uri="{FF2B5EF4-FFF2-40B4-BE49-F238E27FC236}">
                <a16:creationId xmlns:a16="http://schemas.microsoft.com/office/drawing/2014/main" id="{764968DA-D211-46A4-8075-8C9383F8CC83}"/>
              </a:ext>
            </a:extLst>
          </p:cNvPr>
          <p:cNvSpPr>
            <a:spLocks noGrp="1"/>
          </p:cNvSpPr>
          <p:nvPr>
            <p:ph type="body" sz="quarter" idx="14" hasCustomPrompt="1"/>
          </p:nvPr>
        </p:nvSpPr>
        <p:spPr>
          <a:xfrm>
            <a:off x="9796460" y="5951832"/>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4" name="textruta 13">
            <a:extLst>
              <a:ext uri="{FF2B5EF4-FFF2-40B4-BE49-F238E27FC236}">
                <a16:creationId xmlns:a16="http://schemas.microsoft.com/office/drawing/2014/main" id="{B6911F1B-3AC3-4ABF-ABB1-F0100F91D55F}"/>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1322307016"/>
      </p:ext>
    </p:extLst>
  </p:cSld>
  <p:clrMapOvr>
    <a:masterClrMapping/>
  </p:clrMapOvr>
  <p:transition spd="slow" advClick="0" advTm="7000"/>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Rubrik, text YTA 5">
    <p:spTree>
      <p:nvGrpSpPr>
        <p:cNvPr id="1" name=""/>
        <p:cNvGrpSpPr/>
        <p:nvPr/>
      </p:nvGrpSpPr>
      <p:grpSpPr>
        <a:xfrm>
          <a:off x="0" y="0"/>
          <a:ext cx="0" cy="0"/>
          <a:chOff x="0" y="0"/>
          <a:chExt cx="0" cy="0"/>
        </a:xfrm>
      </p:grpSpPr>
      <p:pic>
        <p:nvPicPr>
          <p:cNvPr id="11" name="A07EDF14-5A12-41FE-B7BA-5D61B34D2AE4">
            <a:extLst>
              <a:ext uri="{FF2B5EF4-FFF2-40B4-BE49-F238E27FC236}">
                <a16:creationId xmlns:a16="http://schemas.microsoft.com/office/drawing/2014/main" id="{36A1D54F-1C19-4517-B99A-C5775151ED3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82" t="714" b="367"/>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12" name="Platshållare för text 9">
            <a:extLst>
              <a:ext uri="{FF2B5EF4-FFF2-40B4-BE49-F238E27FC236}">
                <a16:creationId xmlns:a16="http://schemas.microsoft.com/office/drawing/2014/main" id="{9811892E-62C6-418B-BFE5-8E47F014E3E3}"/>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sp>
        <p:nvSpPr>
          <p:cNvPr id="6" name="Platshållare för text 5">
            <a:extLst>
              <a:ext uri="{FF2B5EF4-FFF2-40B4-BE49-F238E27FC236}">
                <a16:creationId xmlns:a16="http://schemas.microsoft.com/office/drawing/2014/main" id="{764968DA-D211-46A4-8075-8C9383F8CC83}"/>
              </a:ext>
            </a:extLst>
          </p:cNvPr>
          <p:cNvSpPr>
            <a:spLocks noGrp="1"/>
          </p:cNvSpPr>
          <p:nvPr>
            <p:ph type="body" sz="quarter" idx="14" hasCustomPrompt="1"/>
          </p:nvPr>
        </p:nvSpPr>
        <p:spPr>
          <a:xfrm>
            <a:off x="9796460" y="5951832"/>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3" name="textruta 12">
            <a:extLst>
              <a:ext uri="{FF2B5EF4-FFF2-40B4-BE49-F238E27FC236}">
                <a16:creationId xmlns:a16="http://schemas.microsoft.com/office/drawing/2014/main" id="{AC85DC5A-37EE-4C40-A31F-27139B40F3A3}"/>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257526269"/>
      </p:ext>
    </p:extLst>
  </p:cSld>
  <p:clrMapOvr>
    <a:masterClrMapping/>
  </p:clrMapOvr>
  <p:transition spd="slow" advClick="0" advTm="7000"/>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Rubrik, text YTA 6">
    <p:spTree>
      <p:nvGrpSpPr>
        <p:cNvPr id="1" name=""/>
        <p:cNvGrpSpPr/>
        <p:nvPr/>
      </p:nvGrpSpPr>
      <p:grpSpPr>
        <a:xfrm>
          <a:off x="0" y="0"/>
          <a:ext cx="0" cy="0"/>
          <a:chOff x="0" y="0"/>
          <a:chExt cx="0" cy="0"/>
        </a:xfrm>
      </p:grpSpPr>
      <p:pic>
        <p:nvPicPr>
          <p:cNvPr id="11" name="A07EDF14-5A12-41FE-B7BA-5D61B34D2AE4">
            <a:extLst>
              <a:ext uri="{FF2B5EF4-FFF2-40B4-BE49-F238E27FC236}">
                <a16:creationId xmlns:a16="http://schemas.microsoft.com/office/drawing/2014/main" id="{36A1D54F-1C19-4517-B99A-C5775151ED3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82" t="714" b="367"/>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ubrik 1">
            <a:extLst>
              <a:ext uri="{FF2B5EF4-FFF2-40B4-BE49-F238E27FC236}">
                <a16:creationId xmlns:a16="http://schemas.microsoft.com/office/drawing/2014/main" id="{27CDB11F-3996-4954-9D63-C2CB5FE1B3BE}"/>
              </a:ext>
            </a:extLst>
          </p:cNvPr>
          <p:cNvSpPr>
            <a:spLocks noGrp="1"/>
          </p:cNvSpPr>
          <p:nvPr>
            <p:ph type="title"/>
          </p:nvPr>
        </p:nvSpPr>
        <p:spPr>
          <a:xfrm>
            <a:off x="639792" y="500067"/>
            <a:ext cx="7764433" cy="1133475"/>
          </a:xfrm>
        </p:spPr>
        <p:txBody>
          <a:bodyPr/>
          <a:lstStyle>
            <a:lvl1pPr>
              <a:defRPr>
                <a:solidFill>
                  <a:schemeClr val="bg1"/>
                </a:solidFill>
              </a:defRPr>
            </a:lvl1pPr>
          </a:lstStyle>
          <a:p>
            <a:r>
              <a:rPr lang="sv-SE"/>
              <a:t>Klicka här för att ändra mall för rubrikformat</a:t>
            </a:r>
          </a:p>
        </p:txBody>
      </p:sp>
      <p:sp>
        <p:nvSpPr>
          <p:cNvPr id="12" name="Platshållare för text 9">
            <a:extLst>
              <a:ext uri="{FF2B5EF4-FFF2-40B4-BE49-F238E27FC236}">
                <a16:creationId xmlns:a16="http://schemas.microsoft.com/office/drawing/2014/main" id="{9811892E-62C6-418B-BFE5-8E47F014E3E3}"/>
              </a:ext>
            </a:extLst>
          </p:cNvPr>
          <p:cNvSpPr>
            <a:spLocks noGrp="1"/>
          </p:cNvSpPr>
          <p:nvPr>
            <p:ph type="body" sz="quarter" idx="13"/>
          </p:nvPr>
        </p:nvSpPr>
        <p:spPr>
          <a:xfrm>
            <a:off x="639764" y="1808163"/>
            <a:ext cx="7764461" cy="4160838"/>
          </a:xfrm>
        </p:spPr>
        <p:txBody>
          <a:bodyPr/>
          <a:lstStyle>
            <a:lvl1pPr marL="180000" indent="-180000">
              <a:defRPr sz="2000">
                <a:solidFill>
                  <a:schemeClr val="bg1"/>
                </a:solidFill>
              </a:defRPr>
            </a:lvl1pPr>
            <a:lvl2pPr marL="360000" indent="-228600">
              <a:buFont typeface="Gill Sans MT Pro Light" panose="020B0302020104020203" pitchFamily="34" charset="0"/>
              <a:buChar char="­"/>
              <a:defRPr sz="1800">
                <a:solidFill>
                  <a:schemeClr val="bg1"/>
                </a:solidFill>
              </a:defRPr>
            </a:lvl2pPr>
            <a:lvl3pPr marL="540000" indent="-228600">
              <a:buFont typeface="Gill Sans MT Pro Light" panose="020B0302020104020203" pitchFamily="34" charset="0"/>
              <a:buChar char="­"/>
              <a:defRPr sz="1600">
                <a:solidFill>
                  <a:schemeClr val="bg1"/>
                </a:solidFill>
              </a:defRPr>
            </a:lvl3pPr>
            <a:lvl4pPr marL="720000" indent="-228600">
              <a:buFont typeface="Gill Sans MT Pro Light" panose="020B0302020104020203" pitchFamily="34" charset="0"/>
              <a:buChar char="­"/>
              <a:defRPr sz="1400">
                <a:solidFill>
                  <a:schemeClr val="bg1"/>
                </a:solidFill>
              </a:defRPr>
            </a:lvl4pPr>
            <a:lvl5pPr marL="900000" indent="-228600">
              <a:buFont typeface="Gill Sans MT Pro Light" panose="020B0302020104020203" pitchFamily="34" charset="0"/>
              <a:buChar char="­"/>
              <a:defRPr sz="14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524F6394-DC65-4FD8-901C-60446539F042}"/>
              </a:ext>
            </a:extLst>
          </p:cNvPr>
          <p:cNvSpPr>
            <a:spLocks noGrp="1"/>
          </p:cNvSpPr>
          <p:nvPr>
            <p:ph type="dt" sz="half" idx="10"/>
          </p:nvPr>
        </p:nvSpPr>
        <p:spPr/>
        <p:txBody>
          <a:bodyPr>
            <a:noAutofit/>
          </a:bodyPr>
          <a:lstStyle>
            <a:lvl1pPr>
              <a:defRPr>
                <a:solidFill>
                  <a:schemeClr val="bg1"/>
                </a:solidFill>
              </a:defRPr>
            </a:lvl1pPr>
          </a:lstStyle>
          <a:p>
            <a:r>
              <a:rPr lang="sv-SE"/>
              <a:t>20xx-xx-xx</a:t>
            </a:r>
          </a:p>
        </p:txBody>
      </p:sp>
      <p:sp>
        <p:nvSpPr>
          <p:cNvPr id="4" name="Platshållare för sidfot 3">
            <a:extLst>
              <a:ext uri="{FF2B5EF4-FFF2-40B4-BE49-F238E27FC236}">
                <a16:creationId xmlns:a16="http://schemas.microsoft.com/office/drawing/2014/main" id="{C8508B29-8050-4075-B985-559078142C8C}"/>
              </a:ext>
            </a:extLst>
          </p:cNvPr>
          <p:cNvSpPr>
            <a:spLocks noGrp="1"/>
          </p:cNvSpPr>
          <p:nvPr>
            <p:ph type="ftr" sz="quarter" idx="11"/>
          </p:nvPr>
        </p:nvSpPr>
        <p:spPr/>
        <p:txBody>
          <a:bodyPr>
            <a:noAutofit/>
          </a:bodyPr>
          <a:lstStyle>
            <a:lvl1pPr>
              <a:defRPr>
                <a:solidFill>
                  <a:schemeClr val="bg1"/>
                </a:solidFill>
              </a:defRPr>
            </a:lvl1pPr>
          </a:lstStyle>
          <a:p>
            <a:r>
              <a:rPr lang="sv-SE"/>
              <a:t>Sidfot om man väljer att infoga en sådan i sin presentation</a:t>
            </a:r>
          </a:p>
        </p:txBody>
      </p:sp>
      <p:sp>
        <p:nvSpPr>
          <p:cNvPr id="5" name="Platshållare för bildnummer 4">
            <a:extLst>
              <a:ext uri="{FF2B5EF4-FFF2-40B4-BE49-F238E27FC236}">
                <a16:creationId xmlns:a16="http://schemas.microsoft.com/office/drawing/2014/main" id="{B391F019-F576-4BF4-8A25-29E86D5B4498}"/>
              </a:ext>
            </a:extLst>
          </p:cNvPr>
          <p:cNvSpPr>
            <a:spLocks noGrp="1"/>
          </p:cNvSpPr>
          <p:nvPr>
            <p:ph type="sldNum" sz="quarter" idx="12"/>
          </p:nvPr>
        </p:nvSpPr>
        <p:spPr/>
        <p:txBody>
          <a:bodyPr>
            <a:noAutofit/>
          </a:bodyPr>
          <a:lstStyle>
            <a:lvl1pPr>
              <a:defRPr>
                <a:solidFill>
                  <a:schemeClr val="bg1"/>
                </a:solidFill>
              </a:defRPr>
            </a:lvl1pPr>
          </a:lstStyle>
          <a:p>
            <a:fld id="{24DB4950-D2E7-4B1F-BC4A-EE048054108A}" type="slidenum">
              <a:rPr lang="sv-SE" smtClean="0"/>
              <a:pPr/>
              <a:t>‹#›</a:t>
            </a:fld>
            <a:endParaRPr lang="sv-SE"/>
          </a:p>
        </p:txBody>
      </p:sp>
      <p:sp>
        <p:nvSpPr>
          <p:cNvPr id="6" name="Platshållare för text 5">
            <a:extLst>
              <a:ext uri="{FF2B5EF4-FFF2-40B4-BE49-F238E27FC236}">
                <a16:creationId xmlns:a16="http://schemas.microsoft.com/office/drawing/2014/main" id="{764968DA-D211-46A4-8075-8C9383F8CC83}"/>
              </a:ext>
            </a:extLst>
          </p:cNvPr>
          <p:cNvSpPr>
            <a:spLocks noGrp="1"/>
          </p:cNvSpPr>
          <p:nvPr>
            <p:ph type="body" sz="quarter" idx="14" hasCustomPrompt="1"/>
          </p:nvPr>
        </p:nvSpPr>
        <p:spPr>
          <a:xfrm>
            <a:off x="9796460" y="5951832"/>
            <a:ext cx="2026674" cy="640267"/>
          </a:xfrm>
          <a:blipFill dpi="0" rotWithShape="1">
            <a:blip r:embed="rId3">
              <a:extLst>
                <a:ext uri="{96DAC541-7B7A-43D3-8B79-37D633B846F1}">
                  <asvg:svgBlip xmlns:asvg="http://schemas.microsoft.com/office/drawing/2016/SVG/main" r:embed="rId4"/>
                </a:ext>
              </a:extLst>
            </a:blip>
            <a:srcRect/>
            <a:stretch>
              <a:fillRect/>
            </a:stretch>
          </a:blipFill>
        </p:spPr>
        <p:txBody>
          <a:bodyPr/>
          <a:lstStyle>
            <a:lvl1pPr marL="0" indent="0">
              <a:buFontTx/>
              <a:buNone/>
              <a:defRPr/>
            </a:lvl1pPr>
          </a:lstStyle>
          <a:p>
            <a:pPr lvl="0"/>
            <a:r>
              <a:rPr lang="sv-SE"/>
              <a:t> </a:t>
            </a:r>
          </a:p>
        </p:txBody>
      </p:sp>
      <p:sp>
        <p:nvSpPr>
          <p:cNvPr id="13" name="textruta 12">
            <a:extLst>
              <a:ext uri="{FF2B5EF4-FFF2-40B4-BE49-F238E27FC236}">
                <a16:creationId xmlns:a16="http://schemas.microsoft.com/office/drawing/2014/main" id="{73895DE6-7948-4E80-A557-AB21DC17630F}"/>
              </a:ext>
            </a:extLst>
          </p:cNvPr>
          <p:cNvSpPr txBox="1"/>
          <p:nvPr userDrawn="1"/>
        </p:nvSpPr>
        <p:spPr>
          <a:xfrm>
            <a:off x="0" y="-639762"/>
            <a:ext cx="12193200" cy="523220"/>
          </a:xfrm>
          <a:prstGeom prst="rect">
            <a:avLst/>
          </a:prstGeom>
          <a:solidFill>
            <a:schemeClr val="bg1"/>
          </a:solidFill>
        </p:spPr>
        <p:txBody>
          <a:bodyPr wrap="square" lIns="144000" rIns="144000" rtlCol="0">
            <a:spAutoFit/>
          </a:bodyPr>
          <a:lstStyle/>
          <a:p>
            <a:r>
              <a:rPr lang="sv-SE" sz="1400"/>
              <a:t>På denna sida får INTE bilder infogas, molnet är enda dekoren. Vill du infoga bild, använd då en annan typ av mallsida. </a:t>
            </a:r>
          </a:p>
          <a:p>
            <a:r>
              <a:rPr lang="sv-SE" sz="1400"/>
              <a:t>Se till att anpassa textmängden till textplatshållaren så den inte går ut över molnet för bästa läsbarhet.</a:t>
            </a:r>
          </a:p>
        </p:txBody>
      </p:sp>
    </p:spTree>
    <p:extLst>
      <p:ext uri="{BB962C8B-B14F-4D97-AF65-F5344CB8AC3E}">
        <p14:creationId xmlns:p14="http://schemas.microsoft.com/office/powerpoint/2010/main" val="1873167211"/>
      </p:ext>
    </p:extLst>
  </p:cSld>
  <p:clrMapOvr>
    <a:masterClrMapping/>
  </p:clrMapOvr>
  <p:transition spd="slow" advClick="0" advTm="700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ildcollage 2">
    <p:bg>
      <p:bgPr>
        <a:solidFill>
          <a:schemeClr val="bg1"/>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D67BC8D-5DA5-4E79-BC06-B1186574795C}"/>
              </a:ext>
            </a:extLst>
          </p:cNvPr>
          <p:cNvSpPr>
            <a:spLocks noGrp="1"/>
          </p:cNvSpPr>
          <p:nvPr>
            <p:ph type="pic" idx="1" hasCustomPrompt="1"/>
          </p:nvPr>
        </p:nvSpPr>
        <p:spPr>
          <a:xfrm>
            <a:off x="1"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9" name="Platshållare för bild 2">
            <a:extLst>
              <a:ext uri="{FF2B5EF4-FFF2-40B4-BE49-F238E27FC236}">
                <a16:creationId xmlns:a16="http://schemas.microsoft.com/office/drawing/2014/main" id="{59935704-DD69-45C8-93D6-70C51DB09123}"/>
              </a:ext>
            </a:extLst>
          </p:cNvPr>
          <p:cNvSpPr>
            <a:spLocks noGrp="1"/>
          </p:cNvSpPr>
          <p:nvPr>
            <p:ph type="pic" idx="13" hasCustomPrompt="1"/>
          </p:nvPr>
        </p:nvSpPr>
        <p:spPr>
          <a:xfrm>
            <a:off x="6150194"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4" name="Platshållare för text 3">
            <a:extLst>
              <a:ext uri="{FF2B5EF4-FFF2-40B4-BE49-F238E27FC236}">
                <a16:creationId xmlns:a16="http://schemas.microsoft.com/office/drawing/2014/main" id="{A0A09E10-170F-4155-A3FD-6E245A2D1789}"/>
              </a:ext>
            </a:extLst>
          </p:cNvPr>
          <p:cNvSpPr>
            <a:spLocks noGrp="1"/>
          </p:cNvSpPr>
          <p:nvPr>
            <p:ph type="body" sz="quarter" idx="14"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3126778996"/>
      </p:ext>
    </p:extLst>
  </p:cSld>
  <p:clrMapOvr>
    <a:masterClrMapping/>
  </p:clrMapOvr>
  <p:transition spd="slow" advClick="0" advTm="700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Bildcollage 3">
    <p:bg>
      <p:bgPr>
        <a:solidFill>
          <a:schemeClr val="bg1"/>
        </a:solidFill>
        <a:effectLst/>
      </p:bgPr>
    </p:bg>
    <p:spTree>
      <p:nvGrpSpPr>
        <p:cNvPr id="1" name=""/>
        <p:cNvGrpSpPr/>
        <p:nvPr/>
      </p:nvGrpSpPr>
      <p:grpSpPr>
        <a:xfrm>
          <a:off x="0" y="0"/>
          <a:ext cx="0" cy="0"/>
          <a:chOff x="0" y="0"/>
          <a:chExt cx="0" cy="0"/>
        </a:xfrm>
      </p:grpSpPr>
      <p:sp>
        <p:nvSpPr>
          <p:cNvPr id="6" name="Platshållare för bild 2">
            <a:extLst>
              <a:ext uri="{FF2B5EF4-FFF2-40B4-BE49-F238E27FC236}">
                <a16:creationId xmlns:a16="http://schemas.microsoft.com/office/drawing/2014/main" id="{50212A9E-C464-42DE-825E-5F023B24AABC}"/>
              </a:ext>
            </a:extLst>
          </p:cNvPr>
          <p:cNvSpPr>
            <a:spLocks noGrp="1"/>
          </p:cNvSpPr>
          <p:nvPr>
            <p:ph type="pic" idx="1" hasCustomPrompt="1"/>
          </p:nvPr>
        </p:nvSpPr>
        <p:spPr>
          <a:xfrm>
            <a:off x="1" y="0"/>
            <a:ext cx="6048000" cy="6858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7" name="Platshållare för bild 2">
            <a:extLst>
              <a:ext uri="{FF2B5EF4-FFF2-40B4-BE49-F238E27FC236}">
                <a16:creationId xmlns:a16="http://schemas.microsoft.com/office/drawing/2014/main" id="{BB7266A3-AE9B-4E41-8602-A62536078EE6}"/>
              </a:ext>
            </a:extLst>
          </p:cNvPr>
          <p:cNvSpPr>
            <a:spLocks noGrp="1"/>
          </p:cNvSpPr>
          <p:nvPr>
            <p:ph type="pic" idx="13" hasCustomPrompt="1"/>
          </p:nvPr>
        </p:nvSpPr>
        <p:spPr>
          <a:xfrm>
            <a:off x="6150194" y="-2381"/>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8" name="Platshållare för bild 2">
            <a:extLst>
              <a:ext uri="{FF2B5EF4-FFF2-40B4-BE49-F238E27FC236}">
                <a16:creationId xmlns:a16="http://schemas.microsoft.com/office/drawing/2014/main" id="{4557595D-B44E-423B-B53D-C5F7E2838051}"/>
              </a:ext>
            </a:extLst>
          </p:cNvPr>
          <p:cNvSpPr>
            <a:spLocks noGrp="1"/>
          </p:cNvSpPr>
          <p:nvPr>
            <p:ph type="pic" idx="16" hasCustomPrompt="1"/>
          </p:nvPr>
        </p:nvSpPr>
        <p:spPr>
          <a:xfrm>
            <a:off x="6144001" y="3479991"/>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3" name="Platshållare för text 2">
            <a:extLst>
              <a:ext uri="{FF2B5EF4-FFF2-40B4-BE49-F238E27FC236}">
                <a16:creationId xmlns:a16="http://schemas.microsoft.com/office/drawing/2014/main" id="{E75AB8A6-31DF-4D12-BDDD-85AA79E1F501}"/>
              </a:ext>
            </a:extLst>
          </p:cNvPr>
          <p:cNvSpPr>
            <a:spLocks noGrp="1"/>
          </p:cNvSpPr>
          <p:nvPr>
            <p:ph type="body" sz="quarter" idx="17" hasCustomPrompt="1"/>
          </p:nvPr>
        </p:nvSpPr>
        <p:spPr>
          <a:xfrm>
            <a:off x="9796460" y="5951833"/>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1502908713"/>
      </p:ext>
    </p:extLst>
  </p:cSld>
  <p:clrMapOvr>
    <a:masterClrMapping/>
  </p:clrMapOvr>
  <p:transition spd="slow" advClick="0" advTm="700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ildcollage 4">
    <p:bg>
      <p:bgPr>
        <a:solidFill>
          <a:schemeClr val="bg1"/>
        </a:solidFill>
        <a:effectLst/>
      </p:bgPr>
    </p:bg>
    <p:spTree>
      <p:nvGrpSpPr>
        <p:cNvPr id="1" name=""/>
        <p:cNvGrpSpPr/>
        <p:nvPr/>
      </p:nvGrpSpPr>
      <p:grpSpPr>
        <a:xfrm>
          <a:off x="0" y="0"/>
          <a:ext cx="0" cy="0"/>
          <a:chOff x="0" y="0"/>
          <a:chExt cx="0" cy="0"/>
        </a:xfrm>
      </p:grpSpPr>
      <p:sp>
        <p:nvSpPr>
          <p:cNvPr id="16" name="Platshållare för bild 2">
            <a:extLst>
              <a:ext uri="{FF2B5EF4-FFF2-40B4-BE49-F238E27FC236}">
                <a16:creationId xmlns:a16="http://schemas.microsoft.com/office/drawing/2014/main" id="{7424A79F-1B59-4EC6-9F01-F1065E75C5F2}"/>
              </a:ext>
            </a:extLst>
          </p:cNvPr>
          <p:cNvSpPr>
            <a:spLocks noGrp="1"/>
          </p:cNvSpPr>
          <p:nvPr>
            <p:ph type="pic" idx="18" hasCustomPrompt="1"/>
          </p:nvPr>
        </p:nvSpPr>
        <p:spPr>
          <a:xfrm>
            <a:off x="1" y="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14" name="Platshållare för bild 2">
            <a:extLst>
              <a:ext uri="{FF2B5EF4-FFF2-40B4-BE49-F238E27FC236}">
                <a16:creationId xmlns:a16="http://schemas.microsoft.com/office/drawing/2014/main" id="{029A61F7-5DB6-4394-9D77-1AD82E0FC402}"/>
              </a:ext>
            </a:extLst>
          </p:cNvPr>
          <p:cNvSpPr>
            <a:spLocks noGrp="1"/>
          </p:cNvSpPr>
          <p:nvPr>
            <p:ph type="pic" idx="13" hasCustomPrompt="1"/>
          </p:nvPr>
        </p:nvSpPr>
        <p:spPr>
          <a:xfrm>
            <a:off x="6151144" y="0"/>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17" name="Platshållare för bild 2">
            <a:extLst>
              <a:ext uri="{FF2B5EF4-FFF2-40B4-BE49-F238E27FC236}">
                <a16:creationId xmlns:a16="http://schemas.microsoft.com/office/drawing/2014/main" id="{5B71CF3F-4A3E-473B-8B31-F97164CD0D8F}"/>
              </a:ext>
            </a:extLst>
          </p:cNvPr>
          <p:cNvSpPr>
            <a:spLocks noGrp="1"/>
          </p:cNvSpPr>
          <p:nvPr>
            <p:ph type="pic" idx="19" hasCustomPrompt="1"/>
          </p:nvPr>
        </p:nvSpPr>
        <p:spPr>
          <a:xfrm>
            <a:off x="1" y="348237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15" name="Platshållare för bild 2">
            <a:extLst>
              <a:ext uri="{FF2B5EF4-FFF2-40B4-BE49-F238E27FC236}">
                <a16:creationId xmlns:a16="http://schemas.microsoft.com/office/drawing/2014/main" id="{D59F388B-B781-43C5-8930-9169432CCE73}"/>
              </a:ext>
            </a:extLst>
          </p:cNvPr>
          <p:cNvSpPr>
            <a:spLocks noGrp="1"/>
          </p:cNvSpPr>
          <p:nvPr>
            <p:ph type="pic" idx="16" hasCustomPrompt="1"/>
          </p:nvPr>
        </p:nvSpPr>
        <p:spPr>
          <a:xfrm>
            <a:off x="6151144" y="3482372"/>
            <a:ext cx="6048000" cy="3384000"/>
          </a:xfrm>
          <a:solidFill>
            <a:schemeClr val="bg2"/>
          </a:solidFill>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 Plats för bild. Infogas via bildknappen uppe till vänster i menyn.</a:t>
            </a:r>
          </a:p>
        </p:txBody>
      </p:sp>
      <p:sp>
        <p:nvSpPr>
          <p:cNvPr id="3" name="Platshållare för text 2">
            <a:extLst>
              <a:ext uri="{FF2B5EF4-FFF2-40B4-BE49-F238E27FC236}">
                <a16:creationId xmlns:a16="http://schemas.microsoft.com/office/drawing/2014/main" id="{3AF3568C-A856-4C22-9290-890FA2F52398}"/>
              </a:ext>
            </a:extLst>
          </p:cNvPr>
          <p:cNvSpPr>
            <a:spLocks noGrp="1"/>
          </p:cNvSpPr>
          <p:nvPr>
            <p:ph type="body" sz="quarter" idx="20" hasCustomPrompt="1"/>
          </p:nvPr>
        </p:nvSpPr>
        <p:spPr>
          <a:xfrm>
            <a:off x="9796460" y="5951832"/>
            <a:ext cx="2026674" cy="640267"/>
          </a:xfr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marL="0" indent="0">
              <a:buFontTx/>
              <a:buNone/>
              <a:defRPr/>
            </a:lvl1pPr>
          </a:lstStyle>
          <a:p>
            <a:pPr lvl="0"/>
            <a:r>
              <a:rPr lang="sv-SE"/>
              <a:t> </a:t>
            </a:r>
          </a:p>
        </p:txBody>
      </p:sp>
    </p:spTree>
    <p:extLst>
      <p:ext uri="{BB962C8B-B14F-4D97-AF65-F5344CB8AC3E}">
        <p14:creationId xmlns:p14="http://schemas.microsoft.com/office/powerpoint/2010/main" val="2585351325"/>
      </p:ext>
    </p:extLst>
  </p:cSld>
  <p:clrMapOvr>
    <a:masterClrMapping/>
  </p:clrMapOvr>
  <p:transition spd="slow" advClick="0" advTm="7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w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1.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theme" Target="../theme/theme3.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image" Target="../media/image43.sv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image" Target="../media/image4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theme" Target="../theme/theme4.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31" Type="http://schemas.openxmlformats.org/officeDocument/2006/relationships/image" Target="../media/image43.svg"/><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image" Target="../media/image4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29" Type="http://schemas.openxmlformats.org/officeDocument/2006/relationships/theme" Target="../theme/theme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image" Target="../media/image43.svg"/><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image" Target="../media/image4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slideLayout" Target="../slideLayouts/slideLayout159.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29" Type="http://schemas.openxmlformats.org/officeDocument/2006/relationships/slideLayout" Target="../slideLayouts/slideLayout162.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32" Type="http://schemas.openxmlformats.org/officeDocument/2006/relationships/image" Target="../media/image43.svg"/><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28" Type="http://schemas.openxmlformats.org/officeDocument/2006/relationships/slideLayout" Target="../slideLayouts/slideLayout161.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31" Type="http://schemas.openxmlformats.org/officeDocument/2006/relationships/image" Target="../media/image42.png"/><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slideLayout" Target="../slideLayouts/slideLayout160.xml"/><Relationship Id="rId30"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4" y="681037"/>
            <a:ext cx="10714007" cy="1133475"/>
          </a:xfrm>
          <a:prstGeom prst="rect">
            <a:avLst/>
          </a:prstGeom>
        </p:spPr>
        <p:txBody>
          <a:bodyPr vert="horz" lIns="0" tIns="0" rIns="0" bIns="0" rtlCol="0" anchor="t">
            <a:normAutofit/>
          </a:bodyPr>
          <a:lstStyle/>
          <a:p>
            <a:r>
              <a:rPr lang="sv-SE"/>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4" y="1993901"/>
            <a:ext cx="10714007" cy="3961923"/>
          </a:xfrm>
          <a:prstGeom prst="rect">
            <a:avLst/>
          </a:prstGeom>
        </p:spPr>
        <p:txBody>
          <a:bodyPr vert="horz" lIns="0" tIns="0" rIns="0" bIns="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4" y="6356351"/>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BD2CEE6D-570C-4903-934C-C163F2F35A9E}" type="datetimeFigureOut">
              <a:rPr lang="sv-SE" smtClean="0"/>
              <a:pPr/>
              <a:t>2023-12-04</a:t>
            </a:fld>
            <a:endParaRPr lang="sv-SE"/>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sv-SE"/>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1" y="6356351"/>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11582399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3" r:id="rId14"/>
    <p:sldLayoutId id="2147483704" r:id="rId15"/>
    <p:sldLayoutId id="2147483705" r:id="rId16"/>
    <p:sldLayoutId id="2147483706" r:id="rId17"/>
    <p:sldLayoutId id="2147483707" r:id="rId18"/>
    <p:sldLayoutId id="2147483708" r:id="rId19"/>
    <p:sldLayoutId id="2147483712" r:id="rId20"/>
    <p:sldLayoutId id="2147483709" r:id="rId21"/>
    <p:sldLayoutId id="2147483710" r:id="rId22"/>
    <p:sldLayoutId id="2147483711" r:id="rId23"/>
    <p:sldLayoutId id="2147483713" r:id="rId24"/>
    <p:sldLayoutId id="2147483714" r:id="rId25"/>
    <p:sldLayoutId id="2147483715" r:id="rId26"/>
    <p:sldLayoutId id="2147483717" r:id="rId27"/>
    <p:sldLayoutId id="2147483716" r:id="rId28"/>
    <p:sldLayoutId id="2147483718" r:id="rId29"/>
  </p:sldLayoutIdLst>
  <p:transition spd="slow" advClick="0" advTm="7000"/>
  <p:txStyles>
    <p:titleStyle>
      <a:lvl1pPr algn="l" defTabSz="914377" rtl="0" eaLnBrk="1" latinLnBrk="0" hangingPunct="1">
        <a:lnSpc>
          <a:spcPct val="90000"/>
        </a:lnSpc>
        <a:spcBef>
          <a:spcPct val="0"/>
        </a:spcBef>
        <a:buNone/>
        <a:defRPr sz="5600" kern="1200" cap="all" baseline="0">
          <a:solidFill>
            <a:schemeClr val="tx1"/>
          </a:solidFill>
          <a:latin typeface="+mj-lt"/>
          <a:ea typeface="+mj-ea"/>
          <a:cs typeface="+mj-cs"/>
        </a:defRPr>
      </a:lvl1pPr>
    </p:titleStyle>
    <p:bodyStyle>
      <a:lvl1pPr marL="539987" indent="-539987"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198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3974"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59969"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1962"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395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595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794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199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userDrawn="1">
          <p15:clr>
            <a:srgbClr val="F26B43"/>
          </p15:clr>
        </p15:guide>
        <p15:guide id="2" pos="7439" userDrawn="1">
          <p15:clr>
            <a:srgbClr val="F26B43"/>
          </p15:clr>
        </p15:guide>
        <p15:guide id="3" orient="horz" pos="4087" userDrawn="1">
          <p15:clr>
            <a:srgbClr val="F26B43"/>
          </p15:clr>
        </p15:guide>
        <p15:guide id="4" orient="horz" pos="1139" userDrawn="1">
          <p15:clr>
            <a:srgbClr val="F26B43"/>
          </p15:clr>
        </p15:guide>
        <p15:guide id="5" orient="horz" pos="415" userDrawn="1">
          <p15:clr>
            <a:srgbClr val="F26B43"/>
          </p15:clr>
        </p15:guide>
        <p15:guide id="6" orient="horz" pos="3811" userDrawn="1">
          <p15:clr>
            <a:srgbClr val="F26B43"/>
          </p15:clr>
        </p15:guide>
        <p15:guide id="7" orient="horz" pos="3748" userDrawn="1">
          <p15:clr>
            <a:srgbClr val="F26B43"/>
          </p15:clr>
        </p15:guide>
        <p15:guide id="8" pos="6171" userDrawn="1">
          <p15:clr>
            <a:srgbClr val="F26B43"/>
          </p15:clr>
        </p15:guide>
        <p15:guide id="9" pos="39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4" y="500068"/>
            <a:ext cx="10714007" cy="1133475"/>
          </a:xfrm>
          <a:prstGeom prst="rect">
            <a:avLst/>
          </a:prstGeom>
        </p:spPr>
        <p:txBody>
          <a:bodyPr vert="horz" lIns="0" tIns="0" rIns="0" bIns="0" rtlCol="0" anchor="t">
            <a:normAutofit/>
          </a:bodyPr>
          <a:lstStyle/>
          <a:p>
            <a:r>
              <a:rPr lang="sv-SE"/>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4" y="1808164"/>
            <a:ext cx="10714007" cy="4147661"/>
          </a:xfrm>
          <a:prstGeom prst="rect">
            <a:avLst/>
          </a:prstGeom>
        </p:spPr>
        <p:txBody>
          <a:bodyPr vert="horz" lIns="0" tIns="0" rIns="0" bIns="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4" y="6356351"/>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sv-SE"/>
              <a:t>20xx-xx-xx</a:t>
            </a:r>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1" y="6356351"/>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9795730" y="5955824"/>
            <a:ext cx="2012116" cy="635955"/>
          </a:xfrm>
          <a:prstGeom prst="rect">
            <a:avLst/>
          </a:prstGeom>
        </p:spPr>
      </p:pic>
    </p:spTree>
    <p:extLst>
      <p:ext uri="{BB962C8B-B14F-4D97-AF65-F5344CB8AC3E}">
        <p14:creationId xmlns:p14="http://schemas.microsoft.com/office/powerpoint/2010/main" val="171541330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Lst>
  <p:transition spd="slow" advClick="0" advTm="7000"/>
  <p:hf sldNum="0" hdr="0" ftr="0" dt="0"/>
  <p:txStyles>
    <p:titleStyle>
      <a:lvl1pPr algn="l" defTabSz="914377" rtl="0" eaLnBrk="1" latinLnBrk="0" hangingPunct="1">
        <a:lnSpc>
          <a:spcPct val="90000"/>
        </a:lnSpc>
        <a:spcBef>
          <a:spcPct val="0"/>
        </a:spcBef>
        <a:buNone/>
        <a:defRPr sz="4200" kern="1200" cap="all" baseline="0">
          <a:solidFill>
            <a:schemeClr val="tx1"/>
          </a:solidFill>
          <a:latin typeface="+mj-lt"/>
          <a:ea typeface="+mj-ea"/>
          <a:cs typeface="+mj-cs"/>
        </a:defRPr>
      </a:lvl1pPr>
    </p:titleStyle>
    <p:bodyStyle>
      <a:lvl1pPr marL="539987" indent="-539987"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198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3974"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59969"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1962"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395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595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794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199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userDrawn="1">
          <p15:clr>
            <a:srgbClr val="F26B43"/>
          </p15:clr>
        </p15:guide>
        <p15:guide id="2" pos="7439" userDrawn="1">
          <p15:clr>
            <a:srgbClr val="F26B43"/>
          </p15:clr>
        </p15:guide>
        <p15:guide id="3" orient="horz" pos="4087" userDrawn="1">
          <p15:clr>
            <a:srgbClr val="F26B43"/>
          </p15:clr>
        </p15:guide>
        <p15:guide id="4" orient="horz" pos="1139" userDrawn="1">
          <p15:clr>
            <a:srgbClr val="F26B43"/>
          </p15:clr>
        </p15:guide>
        <p15:guide id="5" orient="horz" pos="315" userDrawn="1">
          <p15:clr>
            <a:srgbClr val="F26B43"/>
          </p15:clr>
        </p15:guide>
        <p15:guide id="6" orient="horz" pos="3811" userDrawn="1">
          <p15:clr>
            <a:srgbClr val="F26B43"/>
          </p15:clr>
        </p15:guide>
        <p15:guide id="7" orient="horz" pos="3748" userDrawn="1">
          <p15:clr>
            <a:srgbClr val="F26B43"/>
          </p15:clr>
        </p15:guide>
        <p15:guide id="8" pos="617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2" y="500067"/>
            <a:ext cx="10714007" cy="1133475"/>
          </a:xfrm>
          <a:prstGeom prst="rect">
            <a:avLst/>
          </a:prstGeom>
        </p:spPr>
        <p:txBody>
          <a:bodyPr vert="horz" lIns="0" tIns="0" rIns="0" bIns="0" rtlCol="0" anchor="t">
            <a:normAutofit/>
          </a:bodyPr>
          <a:lstStyle/>
          <a:p>
            <a:r>
              <a:rPr lang="sv-SE"/>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3" y="1808163"/>
            <a:ext cx="10714007" cy="4147661"/>
          </a:xfrm>
          <a:prstGeom prst="rect">
            <a:avLst/>
          </a:prstGeom>
        </p:spPr>
        <p:txBody>
          <a:bodyPr vert="horz" lIns="0" tIns="0" rIns="0" bIns="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3" y="6356350"/>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sv-SE"/>
              <a:t>20xx-xx-xx</a:t>
            </a:r>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0" y="6356350"/>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p:blipFill>
        <p:spPr>
          <a:xfrm>
            <a:off x="9795729" y="5955824"/>
            <a:ext cx="2012116" cy="635953"/>
          </a:xfrm>
          <a:prstGeom prst="rect">
            <a:avLst/>
          </a:prstGeom>
        </p:spPr>
      </p:pic>
    </p:spTree>
    <p:extLst>
      <p:ext uri="{BB962C8B-B14F-4D97-AF65-F5344CB8AC3E}">
        <p14:creationId xmlns:p14="http://schemas.microsoft.com/office/powerpoint/2010/main" val="104196033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Lst>
  <p:transition spd="slow" advClick="0" advTm="7000"/>
  <p:hf sldNum="0" hdr="0" ftr="0" dt="0"/>
  <p:txStyles>
    <p:titleStyle>
      <a:lvl1pPr algn="l" defTabSz="914400" rtl="0" eaLnBrk="1" latinLnBrk="0" hangingPunct="1">
        <a:lnSpc>
          <a:spcPct val="90000"/>
        </a:lnSpc>
        <a:spcBef>
          <a:spcPct val="0"/>
        </a:spcBef>
        <a:buNone/>
        <a:defRPr sz="4200" kern="1200" cap="all" baseline="0">
          <a:solidFill>
            <a:schemeClr val="tx1"/>
          </a:solidFill>
          <a:latin typeface="+mj-lt"/>
          <a:ea typeface="+mj-ea"/>
          <a:cs typeface="+mj-cs"/>
        </a:defRPr>
      </a:lvl1pPr>
    </p:titleStyle>
    <p:bodyStyle>
      <a:lvl1pPr marL="540000" indent="-54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2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4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60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2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F26B43"/>
          </p15:clr>
        </p15:guide>
        <p15:guide id="2" pos="7439">
          <p15:clr>
            <a:srgbClr val="F26B43"/>
          </p15:clr>
        </p15:guide>
        <p15:guide id="3" orient="horz" pos="4087">
          <p15:clr>
            <a:srgbClr val="F26B43"/>
          </p15:clr>
        </p15:guide>
        <p15:guide id="4" orient="horz" pos="1139">
          <p15:clr>
            <a:srgbClr val="F26B43"/>
          </p15:clr>
        </p15:guide>
        <p15:guide id="5" orient="horz" pos="314">
          <p15:clr>
            <a:srgbClr val="F26B43"/>
          </p15:clr>
        </p15:guide>
        <p15:guide id="6" orient="horz" pos="3811">
          <p15:clr>
            <a:srgbClr val="F26B43"/>
          </p15:clr>
        </p15:guide>
        <p15:guide id="7" orient="horz" pos="3748">
          <p15:clr>
            <a:srgbClr val="F26B43"/>
          </p15:clr>
        </p15:guide>
        <p15:guide id="8" pos="6171">
          <p15:clr>
            <a:srgbClr val="F26B43"/>
          </p15:clr>
        </p15:guide>
        <p15:guide id="9" pos="4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2" y="500067"/>
            <a:ext cx="10714007" cy="1133475"/>
          </a:xfrm>
          <a:prstGeom prst="rect">
            <a:avLst/>
          </a:prstGeom>
        </p:spPr>
        <p:txBody>
          <a:bodyPr vert="horz" lIns="0" tIns="0" rIns="0" bIns="0" rtlCol="0" anchor="t">
            <a:normAutofit/>
          </a:bodyPr>
          <a:lstStyle/>
          <a:p>
            <a:r>
              <a:rPr lang="sv-SE"/>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3" y="1808163"/>
            <a:ext cx="10714007" cy="4147661"/>
          </a:xfrm>
          <a:prstGeom prst="rect">
            <a:avLst/>
          </a:prstGeom>
        </p:spPr>
        <p:txBody>
          <a:bodyPr vert="horz" lIns="0" tIns="0" rIns="0" bIns="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3" y="6356350"/>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sv-SE"/>
              <a:t>20xx-xx-xx</a:t>
            </a:r>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0" y="6356350"/>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p:blipFill>
        <p:spPr>
          <a:xfrm>
            <a:off x="9795729" y="5955824"/>
            <a:ext cx="2012116" cy="635953"/>
          </a:xfrm>
          <a:prstGeom prst="rect">
            <a:avLst/>
          </a:prstGeom>
        </p:spPr>
      </p:pic>
    </p:spTree>
    <p:extLst>
      <p:ext uri="{BB962C8B-B14F-4D97-AF65-F5344CB8AC3E}">
        <p14:creationId xmlns:p14="http://schemas.microsoft.com/office/powerpoint/2010/main" val="3720147511"/>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 id="2147483886" r:id="rId23"/>
    <p:sldLayoutId id="2147483887" r:id="rId24"/>
    <p:sldLayoutId id="2147483888" r:id="rId25"/>
    <p:sldLayoutId id="2147483889" r:id="rId26"/>
    <p:sldLayoutId id="2147483890" r:id="rId27"/>
    <p:sldLayoutId id="2147483891" r:id="rId28"/>
  </p:sldLayoutIdLst>
  <p:transition spd="slow" advClick="0" advTm="7000"/>
  <p:hf sldNum="0" hdr="0" ftr="0" dt="0"/>
  <p:txStyles>
    <p:titleStyle>
      <a:lvl1pPr algn="l" defTabSz="914400" rtl="0" eaLnBrk="1" latinLnBrk="0" hangingPunct="1">
        <a:lnSpc>
          <a:spcPct val="90000"/>
        </a:lnSpc>
        <a:spcBef>
          <a:spcPct val="0"/>
        </a:spcBef>
        <a:buNone/>
        <a:defRPr sz="4200" kern="1200" cap="all" baseline="0">
          <a:solidFill>
            <a:schemeClr val="tx1"/>
          </a:solidFill>
          <a:latin typeface="+mj-lt"/>
          <a:ea typeface="+mj-ea"/>
          <a:cs typeface="+mj-cs"/>
        </a:defRPr>
      </a:lvl1pPr>
    </p:titleStyle>
    <p:bodyStyle>
      <a:lvl1pPr marL="540000" indent="-54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2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4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60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2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F26B43"/>
          </p15:clr>
        </p15:guide>
        <p15:guide id="2" pos="7439">
          <p15:clr>
            <a:srgbClr val="F26B43"/>
          </p15:clr>
        </p15:guide>
        <p15:guide id="3" orient="horz" pos="4087">
          <p15:clr>
            <a:srgbClr val="F26B43"/>
          </p15:clr>
        </p15:guide>
        <p15:guide id="4" orient="horz" pos="1139">
          <p15:clr>
            <a:srgbClr val="F26B43"/>
          </p15:clr>
        </p15:guide>
        <p15:guide id="5" orient="horz" pos="314">
          <p15:clr>
            <a:srgbClr val="F26B43"/>
          </p15:clr>
        </p15:guide>
        <p15:guide id="6" orient="horz" pos="3811">
          <p15:clr>
            <a:srgbClr val="F26B43"/>
          </p15:clr>
        </p15:guide>
        <p15:guide id="7" orient="horz" pos="3748">
          <p15:clr>
            <a:srgbClr val="F26B43"/>
          </p15:clr>
        </p15:guide>
        <p15:guide id="8" pos="6171">
          <p15:clr>
            <a:srgbClr val="F26B43"/>
          </p15:clr>
        </p15:guide>
        <p15:guide id="9" pos="40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2" y="500067"/>
            <a:ext cx="10714007" cy="1133475"/>
          </a:xfrm>
          <a:prstGeom prst="rect">
            <a:avLst/>
          </a:prstGeom>
        </p:spPr>
        <p:txBody>
          <a:bodyPr vert="horz" lIns="0" tIns="0" rIns="0" bIns="0" rtlCol="0" anchor="t">
            <a:normAutofit/>
          </a:bodyPr>
          <a:lstStyle/>
          <a:p>
            <a:r>
              <a:rPr lang="sv-SE"/>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3" y="1808163"/>
            <a:ext cx="10714007" cy="4147661"/>
          </a:xfrm>
          <a:prstGeom prst="rect">
            <a:avLst/>
          </a:prstGeom>
        </p:spPr>
        <p:txBody>
          <a:bodyPr vert="horz" lIns="0" tIns="0" rIns="0" bIns="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3" y="6356350"/>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sv-SE"/>
              <a:t>20xx-xx-xx</a:t>
            </a:r>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0" y="6356350"/>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p:blipFill>
        <p:spPr>
          <a:xfrm>
            <a:off x="9795729" y="5955824"/>
            <a:ext cx="2012116" cy="635953"/>
          </a:xfrm>
          <a:prstGeom prst="rect">
            <a:avLst/>
          </a:prstGeom>
        </p:spPr>
      </p:pic>
    </p:spTree>
    <p:extLst>
      <p:ext uri="{BB962C8B-B14F-4D97-AF65-F5344CB8AC3E}">
        <p14:creationId xmlns:p14="http://schemas.microsoft.com/office/powerpoint/2010/main" val="2026809573"/>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937" r:id="rId20"/>
    <p:sldLayoutId id="2147483938" r:id="rId21"/>
    <p:sldLayoutId id="2147483939" r:id="rId22"/>
    <p:sldLayoutId id="2147483940" r:id="rId23"/>
    <p:sldLayoutId id="2147483941" r:id="rId24"/>
    <p:sldLayoutId id="2147483942" r:id="rId25"/>
    <p:sldLayoutId id="2147483943" r:id="rId26"/>
    <p:sldLayoutId id="2147483944" r:id="rId27"/>
    <p:sldLayoutId id="2147483945" r:id="rId28"/>
  </p:sldLayoutIdLst>
  <p:transition spd="slow" advClick="0" advTm="7000"/>
  <p:hf sldNum="0" hdr="0" ftr="0" dt="0"/>
  <p:txStyles>
    <p:titleStyle>
      <a:lvl1pPr algn="l" defTabSz="914400" rtl="0" eaLnBrk="1" latinLnBrk="0" hangingPunct="1">
        <a:lnSpc>
          <a:spcPct val="90000"/>
        </a:lnSpc>
        <a:spcBef>
          <a:spcPct val="0"/>
        </a:spcBef>
        <a:buNone/>
        <a:defRPr sz="4200" kern="1200" cap="all" baseline="0">
          <a:solidFill>
            <a:schemeClr val="tx1"/>
          </a:solidFill>
          <a:latin typeface="+mj-lt"/>
          <a:ea typeface="+mj-ea"/>
          <a:cs typeface="+mj-cs"/>
        </a:defRPr>
      </a:lvl1pPr>
    </p:titleStyle>
    <p:bodyStyle>
      <a:lvl1pPr marL="540000" indent="-54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2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4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60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2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F26B43"/>
          </p15:clr>
        </p15:guide>
        <p15:guide id="2" pos="7439">
          <p15:clr>
            <a:srgbClr val="F26B43"/>
          </p15:clr>
        </p15:guide>
        <p15:guide id="3" orient="horz" pos="4087">
          <p15:clr>
            <a:srgbClr val="F26B43"/>
          </p15:clr>
        </p15:guide>
        <p15:guide id="4" orient="horz" pos="1139">
          <p15:clr>
            <a:srgbClr val="F26B43"/>
          </p15:clr>
        </p15:guide>
        <p15:guide id="5" orient="horz" pos="314">
          <p15:clr>
            <a:srgbClr val="F26B43"/>
          </p15:clr>
        </p15:guide>
        <p15:guide id="6" orient="horz" pos="3811">
          <p15:clr>
            <a:srgbClr val="F26B43"/>
          </p15:clr>
        </p15:guide>
        <p15:guide id="7" orient="horz" pos="3748">
          <p15:clr>
            <a:srgbClr val="F26B43"/>
          </p15:clr>
        </p15:guide>
        <p15:guide id="8" pos="6171">
          <p15:clr>
            <a:srgbClr val="F26B43"/>
          </p15:clr>
        </p15:guide>
        <p15:guide id="9" pos="40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512EBFF-0A5E-42EA-92A6-B3F7CE2A9F5C}"/>
              </a:ext>
            </a:extLst>
          </p:cNvPr>
          <p:cNvSpPr>
            <a:spLocks noGrp="1"/>
          </p:cNvSpPr>
          <p:nvPr>
            <p:ph type="title"/>
          </p:nvPr>
        </p:nvSpPr>
        <p:spPr>
          <a:xfrm>
            <a:off x="639792" y="500067"/>
            <a:ext cx="10714007" cy="1133475"/>
          </a:xfrm>
          <a:prstGeom prst="rect">
            <a:avLst/>
          </a:prstGeom>
        </p:spPr>
        <p:txBody>
          <a:bodyPr vert="horz" lIns="0" tIns="0" rIns="0" bIns="0" rtlCol="0" anchor="t">
            <a:normAutofit/>
          </a:bodyPr>
          <a:lstStyle/>
          <a:p>
            <a:r>
              <a:rPr lang="sv-SE"/>
              <a:t>KLICKA FÖR ATT ÄNDRA RUBRIK</a:t>
            </a:r>
          </a:p>
        </p:txBody>
      </p:sp>
      <p:sp>
        <p:nvSpPr>
          <p:cNvPr id="3" name="Platshållare för text 2">
            <a:extLst>
              <a:ext uri="{FF2B5EF4-FFF2-40B4-BE49-F238E27FC236}">
                <a16:creationId xmlns:a16="http://schemas.microsoft.com/office/drawing/2014/main" id="{E49BA34E-B4BF-4408-8F7B-DF53C1325996}"/>
              </a:ext>
            </a:extLst>
          </p:cNvPr>
          <p:cNvSpPr>
            <a:spLocks noGrp="1"/>
          </p:cNvSpPr>
          <p:nvPr>
            <p:ph type="body" idx="1"/>
          </p:nvPr>
        </p:nvSpPr>
        <p:spPr>
          <a:xfrm>
            <a:off x="639793" y="1808163"/>
            <a:ext cx="10714007" cy="4147661"/>
          </a:xfrm>
          <a:prstGeom prst="rect">
            <a:avLst/>
          </a:prstGeom>
        </p:spPr>
        <p:txBody>
          <a:bodyPr vert="horz" lIns="0" tIns="0" rIns="0" bIns="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21C3A22-1EA6-4603-B419-F7A46993714E}"/>
              </a:ext>
            </a:extLst>
          </p:cNvPr>
          <p:cNvSpPr>
            <a:spLocks noGrp="1"/>
          </p:cNvSpPr>
          <p:nvPr>
            <p:ph type="dt" sz="half" idx="2"/>
          </p:nvPr>
        </p:nvSpPr>
        <p:spPr>
          <a:xfrm>
            <a:off x="639793" y="6356350"/>
            <a:ext cx="2941607"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sv-SE"/>
              <a:t>20xx-xx-xx</a:t>
            </a:r>
          </a:p>
        </p:txBody>
      </p:sp>
      <p:sp>
        <p:nvSpPr>
          <p:cNvPr id="5" name="Platshållare för sidfot 4">
            <a:extLst>
              <a:ext uri="{FF2B5EF4-FFF2-40B4-BE49-F238E27FC236}">
                <a16:creationId xmlns:a16="http://schemas.microsoft.com/office/drawing/2014/main" id="{B64971C2-088F-43EC-A7C4-7B2DDF36B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sv-SE"/>
              <a:t>Sidfot om man väljer att infoga en sådan i sin presentation</a:t>
            </a:r>
          </a:p>
        </p:txBody>
      </p:sp>
      <p:sp>
        <p:nvSpPr>
          <p:cNvPr id="6" name="Platshållare för bildnummer 5">
            <a:extLst>
              <a:ext uri="{FF2B5EF4-FFF2-40B4-BE49-F238E27FC236}">
                <a16:creationId xmlns:a16="http://schemas.microsoft.com/office/drawing/2014/main" id="{0864CD66-6F9F-486E-843C-7E61E4953B8F}"/>
              </a:ext>
            </a:extLst>
          </p:cNvPr>
          <p:cNvSpPr>
            <a:spLocks noGrp="1"/>
          </p:cNvSpPr>
          <p:nvPr>
            <p:ph type="sldNum" sz="quarter" idx="4"/>
          </p:nvPr>
        </p:nvSpPr>
        <p:spPr>
          <a:xfrm>
            <a:off x="8610600" y="6356350"/>
            <a:ext cx="733425"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24DB4950-D2E7-4B1F-BC4A-EE048054108A}" type="slidenum">
              <a:rPr lang="sv-SE" smtClean="0"/>
              <a:pPr/>
              <a:t>‹#›</a:t>
            </a:fld>
            <a:endParaRPr lang="sv-SE"/>
          </a:p>
        </p:txBody>
      </p:sp>
      <p:pic>
        <p:nvPicPr>
          <p:cNvPr id="10" name="Bildobjekt 9">
            <a:extLst>
              <a:ext uri="{FF2B5EF4-FFF2-40B4-BE49-F238E27FC236}">
                <a16:creationId xmlns:a16="http://schemas.microsoft.com/office/drawing/2014/main" id="{EF08A0FB-003D-4442-B66D-5B415FAC1E2F}"/>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p:blipFill>
        <p:spPr>
          <a:xfrm>
            <a:off x="9795729" y="5955824"/>
            <a:ext cx="2012116" cy="635953"/>
          </a:xfrm>
          <a:prstGeom prst="rect">
            <a:avLst/>
          </a:prstGeom>
        </p:spPr>
      </p:pic>
    </p:spTree>
    <p:extLst>
      <p:ext uri="{BB962C8B-B14F-4D97-AF65-F5344CB8AC3E}">
        <p14:creationId xmlns:p14="http://schemas.microsoft.com/office/powerpoint/2010/main" val="1236372091"/>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 id="2147483965" r:id="rId19"/>
    <p:sldLayoutId id="2147483966" r:id="rId20"/>
    <p:sldLayoutId id="2147483967" r:id="rId21"/>
    <p:sldLayoutId id="2147483968" r:id="rId22"/>
    <p:sldLayoutId id="2147483969" r:id="rId23"/>
    <p:sldLayoutId id="2147483970" r:id="rId24"/>
    <p:sldLayoutId id="2147483971" r:id="rId25"/>
    <p:sldLayoutId id="2147483972" r:id="rId26"/>
    <p:sldLayoutId id="2147483973" r:id="rId27"/>
    <p:sldLayoutId id="2147483974" r:id="rId28"/>
    <p:sldLayoutId id="2147483975" r:id="rId29"/>
  </p:sldLayoutIdLst>
  <p:hf sldNum="0" hdr="0" ftr="0" dt="0"/>
  <p:txStyles>
    <p:titleStyle>
      <a:lvl1pPr algn="l" defTabSz="914400" rtl="0" eaLnBrk="1" latinLnBrk="0" hangingPunct="1">
        <a:lnSpc>
          <a:spcPct val="90000"/>
        </a:lnSpc>
        <a:spcBef>
          <a:spcPct val="0"/>
        </a:spcBef>
        <a:buNone/>
        <a:defRPr sz="4200" kern="1200" cap="all" baseline="0">
          <a:solidFill>
            <a:schemeClr val="tx1"/>
          </a:solidFill>
          <a:latin typeface="+mj-lt"/>
          <a:ea typeface="+mj-ea"/>
          <a:cs typeface="+mj-cs"/>
        </a:defRPr>
      </a:lvl1pPr>
    </p:titleStyle>
    <p:bodyStyle>
      <a:lvl1pPr marL="180000" indent="-18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F26B43"/>
          </p15:clr>
        </p15:guide>
        <p15:guide id="2" pos="7439">
          <p15:clr>
            <a:srgbClr val="F26B43"/>
          </p15:clr>
        </p15:guide>
        <p15:guide id="3" orient="horz" pos="4087">
          <p15:clr>
            <a:srgbClr val="F26B43"/>
          </p15:clr>
        </p15:guide>
        <p15:guide id="4" orient="horz" pos="1139">
          <p15:clr>
            <a:srgbClr val="F26B43"/>
          </p15:clr>
        </p15:guide>
        <p15:guide id="5" orient="horz" pos="314">
          <p15:clr>
            <a:srgbClr val="F26B43"/>
          </p15:clr>
        </p15:guide>
        <p15:guide id="6" orient="horz" pos="3811">
          <p15:clr>
            <a:srgbClr val="F26B43"/>
          </p15:clr>
        </p15:guide>
        <p15:guide id="7" orient="horz" pos="3748">
          <p15:clr>
            <a:srgbClr val="F26B43"/>
          </p15:clr>
        </p15:guide>
        <p15:guide id="8" pos="6171">
          <p15:clr>
            <a:srgbClr val="F26B43"/>
          </p15:clr>
        </p15:guide>
        <p15:guide id="9" pos="4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109.xml"/></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109.xml"/></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70.xml"/><Relationship Id="rId5" Type="http://schemas.openxmlformats.org/officeDocument/2006/relationships/image" Target="../media/image67.jpeg"/><Relationship Id="rId4" Type="http://schemas.openxmlformats.org/officeDocument/2006/relationships/image" Target="../media/image66.jpeg"/></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144.xml"/><Relationship Id="rId5" Type="http://schemas.openxmlformats.org/officeDocument/2006/relationships/image" Target="../media/image70.jpeg"/><Relationship Id="rId4" Type="http://schemas.openxmlformats.org/officeDocument/2006/relationships/image" Target="../media/image6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44.xml"/><Relationship Id="rId4" Type="http://schemas.openxmlformats.org/officeDocument/2006/relationships/image" Target="../media/image74.jpeg"/></Relationships>
</file>

<file path=ppt/slides/_rels/slide2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5.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126.xml"/><Relationship Id="rId5" Type="http://schemas.openxmlformats.org/officeDocument/2006/relationships/image" Target="../media/image86.jpeg"/><Relationship Id="rId4" Type="http://schemas.openxmlformats.org/officeDocument/2006/relationships/image" Target="../media/image85.jpeg"/></Relationships>
</file>

<file path=ppt/slides/_rels/slide3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7.xml"/><Relationship Id="rId1" Type="http://schemas.openxmlformats.org/officeDocument/2006/relationships/slideLayout" Target="../slideLayouts/slideLayout126.xml"/><Relationship Id="rId5" Type="http://schemas.openxmlformats.org/officeDocument/2006/relationships/image" Target="../media/image89.jpeg"/><Relationship Id="rId4" Type="http://schemas.openxmlformats.org/officeDocument/2006/relationships/image" Target="../media/image88.jpeg"/></Relationships>
</file>

<file path=ppt/slides/_rels/slide3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8.xml"/><Relationship Id="rId1" Type="http://schemas.openxmlformats.org/officeDocument/2006/relationships/slideLayout" Target="../slideLayouts/slideLayout126.xml"/><Relationship Id="rId5" Type="http://schemas.openxmlformats.org/officeDocument/2006/relationships/image" Target="../media/image92.jpeg"/><Relationship Id="rId4" Type="http://schemas.openxmlformats.org/officeDocument/2006/relationships/image" Target="../media/image91.jpeg"/></Relationships>
</file>

<file path=ppt/slides/_rels/slide3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2.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109.xml"/></Relationships>
</file>

<file path=ppt/slides/_rels/slide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xml"/><Relationship Id="rId1" Type="http://schemas.openxmlformats.org/officeDocument/2006/relationships/slideLayout" Target="../slideLayouts/slideLayout97.xml"/><Relationship Id="rId4" Type="http://schemas.openxmlformats.org/officeDocument/2006/relationships/image" Target="../media/image57.jpeg"/></Relationships>
</file>

<file path=ppt/slides/_rels/slide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DFDBA4-179A-415C-AF1B-01D8B1E250F3}"/>
              </a:ext>
            </a:extLst>
          </p:cNvPr>
          <p:cNvSpPr>
            <a:spLocks noGrp="1"/>
          </p:cNvSpPr>
          <p:nvPr>
            <p:ph type="title"/>
          </p:nvPr>
        </p:nvSpPr>
        <p:spPr>
          <a:xfrm>
            <a:off x="639791" y="2202145"/>
            <a:ext cx="10212693" cy="1325563"/>
          </a:xfrm>
        </p:spPr>
        <p:txBody>
          <a:bodyPr>
            <a:noAutofit/>
          </a:bodyPr>
          <a:lstStyle/>
          <a:p>
            <a:r>
              <a:rPr lang="sv-SE" sz="6000" dirty="0"/>
              <a:t>Välkommen till nacka</a:t>
            </a:r>
          </a:p>
        </p:txBody>
      </p:sp>
      <p:sp>
        <p:nvSpPr>
          <p:cNvPr id="7" name="Platshållare för text 6">
            <a:extLst>
              <a:ext uri="{FF2B5EF4-FFF2-40B4-BE49-F238E27FC236}">
                <a16:creationId xmlns:a16="http://schemas.microsoft.com/office/drawing/2014/main" id="{D49B5101-3AA3-4882-A834-E729CA18D01A}"/>
              </a:ext>
            </a:extLst>
          </p:cNvPr>
          <p:cNvSpPr>
            <a:spLocks noGrp="1"/>
          </p:cNvSpPr>
          <p:nvPr>
            <p:ph type="body" sz="quarter" idx="17"/>
          </p:nvPr>
        </p:nvSpPr>
        <p:spPr/>
        <p:txBody>
          <a:bodyPr/>
          <a:lstStyle/>
          <a:p>
            <a:endParaRPr lang="sv-SE"/>
          </a:p>
        </p:txBody>
      </p:sp>
    </p:spTree>
    <p:extLst>
      <p:ext uri="{BB962C8B-B14F-4D97-AF65-F5344CB8AC3E}">
        <p14:creationId xmlns:p14="http://schemas.microsoft.com/office/powerpoint/2010/main" val="880721609"/>
      </p:ext>
    </p:extLst>
  </p:cSld>
  <p:clrMapOvr>
    <a:masterClrMapping/>
  </p:clrMapOvr>
  <p:transition spd="slow" advClick="0" advTm="8714"/>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6B663BC-9A2E-409C-BCE5-43E9AE4E6C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7629"/>
            <a:ext cx="12192000" cy="6915631"/>
          </a:xfrm>
          <a:prstGeom prst="rect">
            <a:avLst/>
          </a:prstGeom>
        </p:spPr>
      </p:pic>
      <p:sp>
        <p:nvSpPr>
          <p:cNvPr id="8" name="Platshållare för text 7">
            <a:extLst>
              <a:ext uri="{FF2B5EF4-FFF2-40B4-BE49-F238E27FC236}">
                <a16:creationId xmlns:a16="http://schemas.microsoft.com/office/drawing/2014/main" id="{38944930-5159-4E7C-9A8C-49C1CF336B7D}"/>
              </a:ext>
            </a:extLst>
          </p:cNvPr>
          <p:cNvSpPr>
            <a:spLocks noGrp="1"/>
          </p:cNvSpPr>
          <p:nvPr>
            <p:ph type="body" sz="quarter" idx="17"/>
          </p:nvPr>
        </p:nvSpPr>
        <p:spPr/>
        <p:txBody>
          <a:bodyPr/>
          <a:lstStyle/>
          <a:p>
            <a:endParaRPr lang="sv-SE"/>
          </a:p>
        </p:txBody>
      </p:sp>
      <p:sp>
        <p:nvSpPr>
          <p:cNvPr id="4" name="Platshållare för text 3">
            <a:extLst>
              <a:ext uri="{FF2B5EF4-FFF2-40B4-BE49-F238E27FC236}">
                <a16:creationId xmlns:a16="http://schemas.microsoft.com/office/drawing/2014/main" id="{36050EE7-212F-4827-9D7A-59910C4A54A5}"/>
              </a:ext>
            </a:extLst>
          </p:cNvPr>
          <p:cNvSpPr>
            <a:spLocks noGrp="1"/>
          </p:cNvSpPr>
          <p:nvPr>
            <p:ph type="body" sz="quarter" idx="19"/>
          </p:nvPr>
        </p:nvSpPr>
        <p:spPr>
          <a:xfrm>
            <a:off x="655068" y="2310063"/>
            <a:ext cx="4410227" cy="3321635"/>
          </a:xfrm>
        </p:spPr>
        <p:txBody>
          <a:bodyPr/>
          <a:lstStyle/>
          <a:p>
            <a:pPr marL="0" indent="0">
              <a:buNone/>
            </a:pPr>
            <a:r>
              <a:rPr lang="sv-SE" sz="2800" b="1"/>
              <a:t>Nackas grundskoleelever hör till de elever som lyckas bäst i hela landet. </a:t>
            </a:r>
          </a:p>
        </p:txBody>
      </p:sp>
    </p:spTree>
    <p:extLst>
      <p:ext uri="{BB962C8B-B14F-4D97-AF65-F5344CB8AC3E}">
        <p14:creationId xmlns:p14="http://schemas.microsoft.com/office/powerpoint/2010/main" val="620521566"/>
      </p:ext>
    </p:extLst>
  </p:cSld>
  <p:clrMapOvr>
    <a:masterClrMapping/>
  </p:clrMapOvr>
  <p:transition spd="slow" advClick="0" advTm="6881">
    <p:wipe dir="d"/>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6194155C-F309-44B3-A1FF-75F5EE559126}"/>
              </a:ext>
            </a:extLst>
          </p:cNvPr>
          <p:cNvSpPr>
            <a:spLocks noGrp="1"/>
          </p:cNvSpPr>
          <p:nvPr>
            <p:ph type="title"/>
          </p:nvPr>
        </p:nvSpPr>
        <p:spPr/>
        <p:txBody>
          <a:bodyPr/>
          <a:lstStyle/>
          <a:p>
            <a:r>
              <a:rPr lang="sv-SE"/>
              <a:t>Mer idrott i nacka</a:t>
            </a:r>
          </a:p>
        </p:txBody>
      </p:sp>
      <p:sp>
        <p:nvSpPr>
          <p:cNvPr id="7" name="Platshållare för text 6">
            <a:extLst>
              <a:ext uri="{FF2B5EF4-FFF2-40B4-BE49-F238E27FC236}">
                <a16:creationId xmlns:a16="http://schemas.microsoft.com/office/drawing/2014/main" id="{080A8C7B-B6EA-42D0-8BDB-E674C30BDDF7}"/>
              </a:ext>
            </a:extLst>
          </p:cNvPr>
          <p:cNvSpPr>
            <a:spLocks noGrp="1"/>
          </p:cNvSpPr>
          <p:nvPr>
            <p:ph type="body" sz="quarter" idx="17"/>
          </p:nvPr>
        </p:nvSpPr>
        <p:spPr/>
        <p:txBody>
          <a:bodyPr/>
          <a:lstStyle/>
          <a:p>
            <a:endParaRPr lang="sv-SE"/>
          </a:p>
        </p:txBody>
      </p:sp>
      <p:sp>
        <p:nvSpPr>
          <p:cNvPr id="4" name="Platshållare för text 3">
            <a:extLst>
              <a:ext uri="{FF2B5EF4-FFF2-40B4-BE49-F238E27FC236}">
                <a16:creationId xmlns:a16="http://schemas.microsoft.com/office/drawing/2014/main" id="{50952ACF-10AE-42C9-83B8-122E02B8FE57}"/>
              </a:ext>
            </a:extLst>
          </p:cNvPr>
          <p:cNvSpPr>
            <a:spLocks noGrp="1"/>
          </p:cNvSpPr>
          <p:nvPr>
            <p:ph type="body" sz="quarter" idx="19"/>
          </p:nvPr>
        </p:nvSpPr>
        <p:spPr>
          <a:xfrm>
            <a:off x="655068" y="2454442"/>
            <a:ext cx="4470385" cy="3177256"/>
          </a:xfrm>
        </p:spPr>
        <p:txBody>
          <a:bodyPr/>
          <a:lstStyle/>
          <a:p>
            <a:pPr marL="0" indent="0">
              <a:buNone/>
            </a:pPr>
            <a:r>
              <a:rPr lang="sv-SE" sz="2800" b="1"/>
              <a:t>I framtidens Nacka kommer idrotten att ha samma självklara plats som idag. </a:t>
            </a:r>
          </a:p>
        </p:txBody>
      </p:sp>
    </p:spTree>
    <p:extLst>
      <p:ext uri="{BB962C8B-B14F-4D97-AF65-F5344CB8AC3E}">
        <p14:creationId xmlns:p14="http://schemas.microsoft.com/office/powerpoint/2010/main" val="2668314581"/>
      </p:ext>
    </p:extLst>
  </p:cSld>
  <p:clrMapOvr>
    <a:masterClrMapping/>
  </p:clrMapOvr>
  <p:transition spd="slow" advClick="0" advTm="7126">
    <p:wipe dir="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D6F00D-4EB1-4143-811C-2D4D471244B7}"/>
              </a:ext>
            </a:extLst>
          </p:cNvPr>
          <p:cNvSpPr>
            <a:spLocks noGrp="1"/>
          </p:cNvSpPr>
          <p:nvPr>
            <p:ph type="title"/>
          </p:nvPr>
        </p:nvSpPr>
        <p:spPr/>
        <p:txBody>
          <a:bodyPr/>
          <a:lstStyle/>
          <a:p>
            <a:r>
              <a:rPr lang="sv-SE"/>
              <a:t>Nära till naturen</a:t>
            </a:r>
          </a:p>
        </p:txBody>
      </p:sp>
      <p:sp>
        <p:nvSpPr>
          <p:cNvPr id="7" name="Platshållare för text 6">
            <a:extLst>
              <a:ext uri="{FF2B5EF4-FFF2-40B4-BE49-F238E27FC236}">
                <a16:creationId xmlns:a16="http://schemas.microsoft.com/office/drawing/2014/main" id="{1629F768-4E7B-44E4-90FA-D6332BB304CC}"/>
              </a:ext>
            </a:extLst>
          </p:cNvPr>
          <p:cNvSpPr>
            <a:spLocks noGrp="1"/>
          </p:cNvSpPr>
          <p:nvPr>
            <p:ph type="body" sz="quarter" idx="17"/>
          </p:nvPr>
        </p:nvSpPr>
        <p:spPr/>
        <p:txBody>
          <a:bodyPr/>
          <a:lstStyle/>
          <a:p>
            <a:endParaRPr lang="sv-SE"/>
          </a:p>
        </p:txBody>
      </p:sp>
      <p:sp>
        <p:nvSpPr>
          <p:cNvPr id="4" name="Platshållare för text 3">
            <a:extLst>
              <a:ext uri="{FF2B5EF4-FFF2-40B4-BE49-F238E27FC236}">
                <a16:creationId xmlns:a16="http://schemas.microsoft.com/office/drawing/2014/main" id="{4369F79A-E03B-48EE-B718-74C90E809504}"/>
              </a:ext>
            </a:extLst>
          </p:cNvPr>
          <p:cNvSpPr>
            <a:spLocks noGrp="1"/>
          </p:cNvSpPr>
          <p:nvPr>
            <p:ph type="body" sz="quarter" idx="19"/>
          </p:nvPr>
        </p:nvSpPr>
        <p:spPr/>
        <p:txBody>
          <a:bodyPr/>
          <a:lstStyle/>
          <a:p>
            <a:pPr marL="0" indent="0">
              <a:buNone/>
            </a:pPr>
            <a:r>
              <a:rPr lang="sv-SE" sz="2800" b="1"/>
              <a:t>Nackaborna har </a:t>
            </a:r>
            <a:br>
              <a:rPr lang="sv-SE" sz="2800" b="1"/>
            </a:br>
            <a:r>
              <a:rPr lang="sv-SE" sz="2800" b="1"/>
              <a:t>i snitt 600 meter</a:t>
            </a:r>
            <a:br>
              <a:rPr lang="sv-SE" sz="2800" b="1"/>
            </a:br>
            <a:r>
              <a:rPr lang="sv-SE" sz="2800" b="1"/>
              <a:t>till skyddad natur.</a:t>
            </a:r>
          </a:p>
          <a:p>
            <a:pPr marL="0" indent="0">
              <a:buNone/>
            </a:pPr>
            <a:r>
              <a:rPr lang="sv-SE" sz="2800" b="1"/>
              <a:t>50% av kommunens </a:t>
            </a:r>
            <a:br>
              <a:rPr lang="sv-SE" sz="2800" b="1"/>
            </a:br>
            <a:r>
              <a:rPr lang="sv-SE" sz="2800" b="1"/>
              <a:t>yta består av </a:t>
            </a:r>
            <a:br>
              <a:rPr lang="sv-SE" sz="2800" b="1"/>
            </a:br>
            <a:r>
              <a:rPr lang="sv-SE" sz="2800" b="1"/>
              <a:t>grönområde.</a:t>
            </a:r>
          </a:p>
          <a:p>
            <a:pPr marL="0" indent="0">
              <a:buNone/>
            </a:pPr>
            <a:r>
              <a:rPr lang="sv-SE" sz="2800" b="1"/>
              <a:t>Nacka har 10 mil kust.</a:t>
            </a:r>
          </a:p>
        </p:txBody>
      </p:sp>
    </p:spTree>
    <p:extLst>
      <p:ext uri="{BB962C8B-B14F-4D97-AF65-F5344CB8AC3E}">
        <p14:creationId xmlns:p14="http://schemas.microsoft.com/office/powerpoint/2010/main" val="4144490035"/>
      </p:ext>
    </p:extLst>
  </p:cSld>
  <p:clrMapOvr>
    <a:masterClrMapping/>
  </p:clrMapOvr>
  <p:transition spd="slow" advClick="0" advTm="7486">
    <p:wipe dir="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B9070F-DCC5-497D-A6A7-CE11BB548184}"/>
              </a:ext>
            </a:extLst>
          </p:cNvPr>
          <p:cNvSpPr>
            <a:spLocks noGrp="1"/>
          </p:cNvSpPr>
          <p:nvPr>
            <p:ph type="title"/>
          </p:nvPr>
        </p:nvSpPr>
        <p:spPr/>
        <p:txBody>
          <a:bodyPr/>
          <a:lstStyle/>
          <a:p>
            <a:r>
              <a:rPr lang="sv-SE"/>
              <a:t>Stark och balanserad tillväxt</a:t>
            </a:r>
          </a:p>
        </p:txBody>
      </p:sp>
      <p:sp>
        <p:nvSpPr>
          <p:cNvPr id="3" name="Platshållare för text 2">
            <a:extLst>
              <a:ext uri="{FF2B5EF4-FFF2-40B4-BE49-F238E27FC236}">
                <a16:creationId xmlns:a16="http://schemas.microsoft.com/office/drawing/2014/main" id="{E13C99DB-D65B-4EBA-A562-DE803AAECA5C}"/>
              </a:ext>
            </a:extLst>
          </p:cNvPr>
          <p:cNvSpPr>
            <a:spLocks noGrp="1"/>
          </p:cNvSpPr>
          <p:nvPr>
            <p:ph type="body" sz="quarter" idx="17"/>
          </p:nvPr>
        </p:nvSpPr>
        <p:spPr/>
        <p:txBody>
          <a:bodyPr/>
          <a:lstStyle/>
          <a:p>
            <a:endParaRPr lang="sv-SE"/>
          </a:p>
        </p:txBody>
      </p:sp>
      <p:sp>
        <p:nvSpPr>
          <p:cNvPr id="4" name="Platshållare för text 3">
            <a:extLst>
              <a:ext uri="{FF2B5EF4-FFF2-40B4-BE49-F238E27FC236}">
                <a16:creationId xmlns:a16="http://schemas.microsoft.com/office/drawing/2014/main" id="{B72867B6-067E-4500-867A-4333C5A289D4}"/>
              </a:ext>
            </a:extLst>
          </p:cNvPr>
          <p:cNvSpPr>
            <a:spLocks noGrp="1"/>
          </p:cNvSpPr>
          <p:nvPr>
            <p:ph type="body" sz="quarter" idx="19"/>
          </p:nvPr>
        </p:nvSpPr>
        <p:spPr>
          <a:xfrm>
            <a:off x="655068" y="2710340"/>
            <a:ext cx="5312595" cy="2921358"/>
          </a:xfrm>
        </p:spPr>
        <p:txBody>
          <a:bodyPr/>
          <a:lstStyle/>
          <a:p>
            <a:pPr marL="0" indent="0">
              <a:buNone/>
            </a:pPr>
            <a:r>
              <a:rPr lang="sv-SE" sz="2800" b="1" dirty="0"/>
              <a:t>Årets mest stabila kommun </a:t>
            </a:r>
            <a:br>
              <a:rPr lang="sv-SE" sz="2800" b="1" dirty="0"/>
            </a:br>
            <a:r>
              <a:rPr lang="sv-SE" sz="2800" b="1" dirty="0"/>
              <a:t>tre år i rad 2021, 2022 och 2023.</a:t>
            </a:r>
          </a:p>
        </p:txBody>
      </p:sp>
    </p:spTree>
    <p:extLst>
      <p:ext uri="{BB962C8B-B14F-4D97-AF65-F5344CB8AC3E}">
        <p14:creationId xmlns:p14="http://schemas.microsoft.com/office/powerpoint/2010/main" val="1007839324"/>
      </p:ext>
    </p:extLst>
  </p:cSld>
  <p:clrMapOvr>
    <a:masterClrMapping/>
  </p:clrMapOvr>
  <p:transition spd="slow" advClick="0" advTm="6239">
    <p:wipe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89324CC5-5429-2641-86E5-C35C2762A28F}"/>
              </a:ext>
            </a:extLst>
          </p:cNvPr>
          <p:cNvSpPr>
            <a:spLocks noGrp="1"/>
          </p:cNvSpPr>
          <p:nvPr>
            <p:ph type="title"/>
          </p:nvPr>
        </p:nvSpPr>
        <p:spPr/>
        <p:txBody>
          <a:bodyPr/>
          <a:lstStyle/>
          <a:p>
            <a:r>
              <a:rPr lang="sv-SE"/>
              <a:t>Tunnelbana 2030</a:t>
            </a:r>
          </a:p>
        </p:txBody>
      </p:sp>
      <p:sp>
        <p:nvSpPr>
          <p:cNvPr id="5" name="Platshållare för text 4">
            <a:extLst>
              <a:ext uri="{FF2B5EF4-FFF2-40B4-BE49-F238E27FC236}">
                <a16:creationId xmlns:a16="http://schemas.microsoft.com/office/drawing/2014/main" id="{75A539A6-B070-4845-82E2-1FCCBA349EF3}"/>
              </a:ext>
            </a:extLst>
          </p:cNvPr>
          <p:cNvSpPr>
            <a:spLocks noGrp="1"/>
          </p:cNvSpPr>
          <p:nvPr>
            <p:ph type="body" sz="quarter" idx="17"/>
          </p:nvPr>
        </p:nvSpPr>
        <p:spPr/>
        <p:txBody>
          <a:bodyPr/>
          <a:lstStyle/>
          <a:p>
            <a:endParaRPr lang="sv-SE"/>
          </a:p>
        </p:txBody>
      </p:sp>
      <p:sp>
        <p:nvSpPr>
          <p:cNvPr id="8" name="Platshållare för text 7">
            <a:extLst>
              <a:ext uri="{FF2B5EF4-FFF2-40B4-BE49-F238E27FC236}">
                <a16:creationId xmlns:a16="http://schemas.microsoft.com/office/drawing/2014/main" id="{ABC61FD0-0C99-4375-972E-1157876C645C}"/>
              </a:ext>
            </a:extLst>
          </p:cNvPr>
          <p:cNvSpPr>
            <a:spLocks noGrp="1"/>
          </p:cNvSpPr>
          <p:nvPr>
            <p:ph type="body" sz="quarter" idx="19"/>
          </p:nvPr>
        </p:nvSpPr>
        <p:spPr>
          <a:xfrm>
            <a:off x="655068" y="2710340"/>
            <a:ext cx="5745732" cy="2921358"/>
          </a:xfrm>
        </p:spPr>
        <p:txBody>
          <a:bodyPr/>
          <a:lstStyle/>
          <a:p>
            <a:pPr marL="0" indent="0">
              <a:buNone/>
            </a:pPr>
            <a:r>
              <a:rPr lang="sv-SE" sz="2800" b="1" dirty="0"/>
              <a:t>Nacka och T–Centralen </a:t>
            </a:r>
            <a:br>
              <a:rPr lang="sv-SE" sz="2800" b="1" dirty="0"/>
            </a:br>
            <a:r>
              <a:rPr lang="sv-SE" sz="2800" b="1" dirty="0"/>
              <a:t>på 12 minuter.</a:t>
            </a:r>
          </a:p>
          <a:p>
            <a:pPr marL="0" indent="0">
              <a:buNone/>
            </a:pPr>
            <a:r>
              <a:rPr lang="sv-SE" sz="2800" b="1" dirty="0"/>
              <a:t>Avstånden blir mindre, restiden kortare och vardagen smidigare.</a:t>
            </a:r>
          </a:p>
        </p:txBody>
      </p:sp>
      <p:sp>
        <p:nvSpPr>
          <p:cNvPr id="17" name="Platshållare för text 7">
            <a:extLst>
              <a:ext uri="{FF2B5EF4-FFF2-40B4-BE49-F238E27FC236}">
                <a16:creationId xmlns:a16="http://schemas.microsoft.com/office/drawing/2014/main" id="{4AB3BD30-113E-5A4F-981B-049D7C9D0A22}"/>
              </a:ext>
            </a:extLst>
          </p:cNvPr>
          <p:cNvSpPr txBox="1">
            <a:spLocks/>
          </p:cNvSpPr>
          <p:nvPr/>
        </p:nvSpPr>
        <p:spPr>
          <a:xfrm>
            <a:off x="655068" y="2710340"/>
            <a:ext cx="5795514" cy="2921358"/>
          </a:xfrm>
          <a:prstGeom prst="rect">
            <a:avLst/>
          </a:prstGeom>
        </p:spPr>
        <p:txBody>
          <a:bodyPr/>
          <a:lstStyle>
            <a:lvl1pPr marL="540000" indent="-54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2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4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60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2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2800" b="1"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302683511"/>
      </p:ext>
    </p:extLst>
  </p:cSld>
  <p:clrMapOvr>
    <a:masterClrMapping/>
  </p:clrMapOvr>
  <p:transition spd="slow" advClick="0" advTm="7460">
    <p:wipe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C10AAD-E307-48BE-A20C-5680837E7100}"/>
              </a:ext>
            </a:extLst>
          </p:cNvPr>
          <p:cNvSpPr>
            <a:spLocks noGrp="1"/>
          </p:cNvSpPr>
          <p:nvPr>
            <p:ph type="title"/>
          </p:nvPr>
        </p:nvSpPr>
        <p:spPr/>
        <p:txBody>
          <a:bodyPr/>
          <a:lstStyle/>
          <a:p>
            <a:r>
              <a:rPr lang="sv-SE"/>
              <a:t>till 2030</a:t>
            </a:r>
          </a:p>
        </p:txBody>
      </p:sp>
      <p:sp>
        <p:nvSpPr>
          <p:cNvPr id="5" name="Platshållare för text 4">
            <a:extLst>
              <a:ext uri="{FF2B5EF4-FFF2-40B4-BE49-F238E27FC236}">
                <a16:creationId xmlns:a16="http://schemas.microsoft.com/office/drawing/2014/main" id="{04B3C492-33F5-4DBF-AD9C-40D4AFB0C2A0}"/>
              </a:ext>
            </a:extLst>
          </p:cNvPr>
          <p:cNvSpPr>
            <a:spLocks noGrp="1"/>
          </p:cNvSpPr>
          <p:nvPr>
            <p:ph type="body" sz="quarter" idx="17"/>
          </p:nvPr>
        </p:nvSpPr>
        <p:spPr/>
        <p:txBody>
          <a:bodyPr/>
          <a:lstStyle/>
          <a:p>
            <a:endParaRPr lang="sv-SE"/>
          </a:p>
        </p:txBody>
      </p:sp>
      <p:sp>
        <p:nvSpPr>
          <p:cNvPr id="6" name="Platshållare för text 5">
            <a:extLst>
              <a:ext uri="{FF2B5EF4-FFF2-40B4-BE49-F238E27FC236}">
                <a16:creationId xmlns:a16="http://schemas.microsoft.com/office/drawing/2014/main" id="{9D036B34-87E7-4A72-89AA-7515070A47D2}"/>
              </a:ext>
            </a:extLst>
          </p:cNvPr>
          <p:cNvSpPr>
            <a:spLocks noGrp="1"/>
          </p:cNvSpPr>
          <p:nvPr>
            <p:ph type="body" sz="quarter" idx="19"/>
          </p:nvPr>
        </p:nvSpPr>
        <p:spPr>
          <a:xfrm>
            <a:off x="655068" y="2829610"/>
            <a:ext cx="5795514" cy="2921358"/>
          </a:xfrm>
        </p:spPr>
        <p:txBody>
          <a:bodyPr/>
          <a:lstStyle/>
          <a:p>
            <a:pPr marL="0" lvl="1" indent="0" algn="l" defTabSz="914377" rtl="0" eaLnBrk="1" latinLnBrk="0" hangingPunct="1">
              <a:lnSpc>
                <a:spcPct val="90000"/>
              </a:lnSpc>
              <a:spcBef>
                <a:spcPts val="1000"/>
              </a:spcBef>
              <a:buNone/>
            </a:pPr>
            <a:r>
              <a:rPr lang="sv-SE" sz="2400" b="1" dirty="0">
                <a:effectLst>
                  <a:outerShdw blurRad="558800" dist="50800" dir="540000" algn="tl">
                    <a:srgbClr val="000000">
                      <a:alpha val="60000"/>
                    </a:srgbClr>
                  </a:outerShdw>
                </a:effectLst>
              </a:rPr>
              <a:t>Tätare stadsbebyggelse med </a:t>
            </a:r>
            <a:br>
              <a:rPr lang="sv-SE" sz="2400" b="1" dirty="0">
                <a:effectLst>
                  <a:outerShdw blurRad="558800" dist="50800" dir="540000" algn="tl">
                    <a:srgbClr val="000000">
                      <a:alpha val="60000"/>
                    </a:srgbClr>
                  </a:outerShdw>
                </a:effectLst>
              </a:rPr>
            </a:br>
            <a:r>
              <a:rPr lang="sv-SE" sz="2400" b="1" dirty="0">
                <a:effectLst>
                  <a:outerShdw blurRad="558800" dist="50800" dir="540000" algn="tl">
                    <a:srgbClr val="000000">
                      <a:alpha val="60000"/>
                    </a:srgbClr>
                  </a:outerShdw>
                </a:effectLst>
              </a:rPr>
              <a:t>nya bostäder och arbetsplatser.</a:t>
            </a:r>
          </a:p>
          <a:p>
            <a:pPr marL="0" lvl="1" indent="0" algn="l" defTabSz="914377" rtl="0" eaLnBrk="1" latinLnBrk="0" hangingPunct="1">
              <a:lnSpc>
                <a:spcPct val="90000"/>
              </a:lnSpc>
              <a:spcBef>
                <a:spcPts val="1000"/>
              </a:spcBef>
              <a:buNone/>
            </a:pPr>
            <a:r>
              <a:rPr lang="sv-SE" sz="2400" b="1" dirty="0">
                <a:effectLst>
                  <a:outerShdw blurRad="558800" dist="50800" dir="540000" algn="tl">
                    <a:srgbClr val="000000">
                      <a:alpha val="60000"/>
                    </a:srgbClr>
                  </a:outerShdw>
                </a:effectLst>
              </a:rPr>
              <a:t>Västra </a:t>
            </a:r>
            <a:r>
              <a:rPr lang="sv-SE" sz="2400" b="1" dirty="0" err="1">
                <a:effectLst>
                  <a:outerShdw blurRad="558800" dist="50800" dir="540000" algn="tl">
                    <a:srgbClr val="000000">
                      <a:alpha val="60000"/>
                    </a:srgbClr>
                  </a:outerShdw>
                </a:effectLst>
              </a:rPr>
              <a:t>Sicklaön</a:t>
            </a:r>
            <a:r>
              <a:rPr lang="sv-SE" sz="2400" b="1" dirty="0">
                <a:effectLst>
                  <a:outerShdw blurRad="558800" dist="50800" dir="540000" algn="tl">
                    <a:srgbClr val="000000">
                      <a:alpha val="60000"/>
                    </a:srgbClr>
                  </a:outerShdw>
                </a:effectLst>
              </a:rPr>
              <a:t> blir en del </a:t>
            </a:r>
            <a:br>
              <a:rPr lang="sv-SE" sz="2400" b="1" dirty="0">
                <a:effectLst>
                  <a:outerShdw blurRad="558800" dist="50800" dir="540000" algn="tl">
                    <a:srgbClr val="000000">
                      <a:alpha val="60000"/>
                    </a:srgbClr>
                  </a:outerShdw>
                </a:effectLst>
              </a:rPr>
            </a:br>
            <a:r>
              <a:rPr lang="sv-SE" sz="2400" b="1" dirty="0">
                <a:effectLst>
                  <a:outerShdw blurRad="558800" dist="50800" dir="540000" algn="tl">
                    <a:srgbClr val="000000">
                      <a:alpha val="60000"/>
                    </a:srgbClr>
                  </a:outerShdw>
                </a:effectLst>
              </a:rPr>
              <a:t>av innerstaden.</a:t>
            </a:r>
          </a:p>
          <a:p>
            <a:pPr marL="0" lvl="1" indent="0" algn="l" defTabSz="914377" rtl="0" eaLnBrk="1" latinLnBrk="0" hangingPunct="1">
              <a:lnSpc>
                <a:spcPct val="90000"/>
              </a:lnSpc>
              <a:spcBef>
                <a:spcPts val="1000"/>
              </a:spcBef>
              <a:buNone/>
            </a:pPr>
            <a:r>
              <a:rPr lang="sv-SE" sz="2400" b="1" dirty="0">
                <a:effectLst>
                  <a:outerShdw blurRad="558800" dist="50800" dir="540000" algn="tl">
                    <a:srgbClr val="000000">
                      <a:alpha val="60000"/>
                    </a:srgbClr>
                  </a:outerShdw>
                </a:effectLst>
              </a:rPr>
              <a:t>Lokala centrum förnyas </a:t>
            </a:r>
            <a:br>
              <a:rPr lang="sv-SE" sz="2400" b="1" dirty="0">
                <a:effectLst>
                  <a:outerShdw blurRad="558800" dist="50800" dir="540000" algn="tl">
                    <a:srgbClr val="000000">
                      <a:alpha val="60000"/>
                    </a:srgbClr>
                  </a:outerShdw>
                </a:effectLst>
              </a:rPr>
            </a:br>
            <a:r>
              <a:rPr lang="sv-SE" sz="2400" b="1" dirty="0">
                <a:effectLst>
                  <a:outerShdw blurRad="558800" dist="50800" dir="540000" algn="tl">
                    <a:srgbClr val="000000">
                      <a:alpha val="60000"/>
                    </a:srgbClr>
                  </a:outerShdw>
                </a:effectLst>
              </a:rPr>
              <a:t>och utvecklas.</a:t>
            </a:r>
          </a:p>
          <a:p>
            <a:pPr marL="0" lvl="1" indent="0" algn="l" defTabSz="914377" rtl="0" eaLnBrk="1" latinLnBrk="0" hangingPunct="1">
              <a:lnSpc>
                <a:spcPct val="90000"/>
              </a:lnSpc>
              <a:spcBef>
                <a:spcPts val="1000"/>
              </a:spcBef>
              <a:buNone/>
            </a:pPr>
            <a:r>
              <a:rPr lang="sv-SE" sz="2400" b="1" dirty="0">
                <a:effectLst>
                  <a:outerShdw blurRad="558800" dist="50800" dir="540000" algn="tl">
                    <a:srgbClr val="000000">
                      <a:alpha val="60000"/>
                    </a:srgbClr>
                  </a:outerShdw>
                </a:effectLst>
              </a:rPr>
              <a:t>Tunnelbanan förlängs till </a:t>
            </a:r>
            <a:br>
              <a:rPr lang="sv-SE" sz="2400" b="1" dirty="0">
                <a:effectLst>
                  <a:outerShdw blurRad="558800" dist="50800" dir="540000" algn="tl">
                    <a:srgbClr val="000000">
                      <a:alpha val="60000"/>
                    </a:srgbClr>
                  </a:outerShdw>
                </a:effectLst>
              </a:rPr>
            </a:br>
            <a:r>
              <a:rPr lang="sv-SE" sz="2400" b="1" dirty="0">
                <a:effectLst>
                  <a:outerShdw blurRad="558800" dist="50800" dir="540000" algn="tl">
                    <a:srgbClr val="000000">
                      <a:alpha val="60000"/>
                    </a:srgbClr>
                  </a:outerShdw>
                </a:effectLst>
              </a:rPr>
              <a:t>Nacka med tre nya stationer.</a:t>
            </a:r>
          </a:p>
          <a:p>
            <a:pPr marL="0" lvl="1" indent="0" algn="l" defTabSz="914377" rtl="0" eaLnBrk="1" latinLnBrk="0" hangingPunct="1">
              <a:lnSpc>
                <a:spcPct val="90000"/>
              </a:lnSpc>
              <a:spcBef>
                <a:spcPts val="1000"/>
              </a:spcBef>
              <a:buNone/>
            </a:pPr>
            <a:r>
              <a:rPr lang="sv-SE" sz="2400" b="1" dirty="0">
                <a:effectLst>
                  <a:outerShdw blurRad="558800" dist="50800" dir="540000" algn="tl">
                    <a:srgbClr val="000000">
                      <a:alpha val="60000"/>
                    </a:srgbClr>
                  </a:outerShdw>
                </a:effectLst>
              </a:rPr>
              <a:t>Trafik och infrastruktur byggs </a:t>
            </a:r>
            <a:br>
              <a:rPr lang="sv-SE" sz="2400" b="1" dirty="0">
                <a:effectLst>
                  <a:outerShdw blurRad="558800" dist="50800" dir="540000" algn="tl">
                    <a:srgbClr val="000000">
                      <a:alpha val="60000"/>
                    </a:srgbClr>
                  </a:outerShdw>
                </a:effectLst>
              </a:rPr>
            </a:br>
            <a:r>
              <a:rPr lang="sv-SE" sz="2400" b="1" dirty="0">
                <a:effectLst>
                  <a:outerShdw blurRad="558800" dist="50800" dir="540000" algn="tl">
                    <a:srgbClr val="000000">
                      <a:alpha val="60000"/>
                    </a:srgbClr>
                  </a:outerShdw>
                </a:effectLst>
              </a:rPr>
              <a:t>ut hållbart och långsiktigt.</a:t>
            </a:r>
          </a:p>
        </p:txBody>
      </p:sp>
    </p:spTree>
    <p:extLst>
      <p:ext uri="{BB962C8B-B14F-4D97-AF65-F5344CB8AC3E}">
        <p14:creationId xmlns:p14="http://schemas.microsoft.com/office/powerpoint/2010/main" val="133996667"/>
      </p:ext>
    </p:extLst>
  </p:cSld>
  <p:clrMapOvr>
    <a:masterClrMapping/>
  </p:clrMapOvr>
  <p:transition spd="slow" advClick="0" advTm="9098">
    <p:wipe dir="r"/>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9DE4A4-740D-43FB-A35E-312D02F8B841}"/>
              </a:ext>
            </a:extLst>
          </p:cNvPr>
          <p:cNvSpPr>
            <a:spLocks noGrp="1"/>
          </p:cNvSpPr>
          <p:nvPr>
            <p:ph type="title"/>
          </p:nvPr>
        </p:nvSpPr>
        <p:spPr/>
        <p:txBody>
          <a:bodyPr>
            <a:noAutofit/>
          </a:bodyPr>
          <a:lstStyle/>
          <a:p>
            <a:pPr lvl="0"/>
            <a:r>
              <a:rPr lang="sv-SE" noProof="0" err="1"/>
              <a:t>CEnTRALA</a:t>
            </a:r>
            <a:r>
              <a:rPr lang="sv-SE" noProof="0"/>
              <a:t> NACKA</a:t>
            </a:r>
            <a:br>
              <a:rPr lang="sv-SE" noProof="0"/>
            </a:br>
            <a:r>
              <a:rPr lang="sv-SE" noProof="0"/>
              <a:t>– GARANTERAT NATURBANT</a:t>
            </a:r>
          </a:p>
        </p:txBody>
      </p:sp>
      <p:sp>
        <p:nvSpPr>
          <p:cNvPr id="8" name="Platshållare för text 7">
            <a:extLst>
              <a:ext uri="{FF2B5EF4-FFF2-40B4-BE49-F238E27FC236}">
                <a16:creationId xmlns:a16="http://schemas.microsoft.com/office/drawing/2014/main" id="{34D05468-4AB2-41A2-8C95-126A20A770D6}"/>
              </a:ext>
            </a:extLst>
          </p:cNvPr>
          <p:cNvSpPr>
            <a:spLocks noGrp="1"/>
          </p:cNvSpPr>
          <p:nvPr>
            <p:ph type="body" sz="quarter" idx="17"/>
          </p:nvPr>
        </p:nvSpPr>
        <p:spPr/>
        <p:txBody>
          <a:bodyPr/>
          <a:lstStyle/>
          <a:p>
            <a:endParaRPr lang="sv-SE"/>
          </a:p>
        </p:txBody>
      </p:sp>
      <p:sp>
        <p:nvSpPr>
          <p:cNvPr id="5" name="Platshållare för text 4">
            <a:extLst>
              <a:ext uri="{FF2B5EF4-FFF2-40B4-BE49-F238E27FC236}">
                <a16:creationId xmlns:a16="http://schemas.microsoft.com/office/drawing/2014/main" id="{51D09503-7925-47B6-9A98-2E31962FF3C5}"/>
              </a:ext>
            </a:extLst>
          </p:cNvPr>
          <p:cNvSpPr>
            <a:spLocks noGrp="1"/>
          </p:cNvSpPr>
          <p:nvPr>
            <p:ph type="body" sz="quarter" idx="19"/>
          </p:nvPr>
        </p:nvSpPr>
        <p:spPr/>
        <p:txBody>
          <a:bodyPr/>
          <a:lstStyle/>
          <a:p>
            <a:pPr marL="0" indent="0">
              <a:buNone/>
            </a:pPr>
            <a:r>
              <a:rPr lang="sv-SE" b="1" dirty="0"/>
              <a:t>6 000 bostäder och 7 000 arbetsplatser.</a:t>
            </a:r>
          </a:p>
          <a:p>
            <a:pPr marL="0" indent="0">
              <a:buNone/>
            </a:pPr>
            <a:r>
              <a:rPr lang="sv-SE" b="1" dirty="0"/>
              <a:t>Stadspark, caféer, restauranger, </a:t>
            </a:r>
            <a:br>
              <a:rPr lang="sv-SE" b="1" dirty="0"/>
            </a:br>
            <a:r>
              <a:rPr lang="sv-SE" b="1" dirty="0"/>
              <a:t>handel och hotell.</a:t>
            </a:r>
          </a:p>
          <a:p>
            <a:pPr marL="0" indent="0">
              <a:buNone/>
            </a:pPr>
            <a:r>
              <a:rPr lang="sv-SE" b="1" dirty="0"/>
              <a:t>2030 kan du resa med blå linje </a:t>
            </a:r>
            <a:br>
              <a:rPr lang="sv-SE" b="1" dirty="0"/>
            </a:br>
            <a:r>
              <a:rPr lang="sv-SE" b="1" dirty="0"/>
              <a:t>mellan Nacka och T-centralen på </a:t>
            </a:r>
            <a:br>
              <a:rPr lang="sv-SE" b="1" dirty="0"/>
            </a:br>
            <a:r>
              <a:rPr lang="sv-SE" b="1" dirty="0"/>
              <a:t>12 minuter.</a:t>
            </a:r>
          </a:p>
        </p:txBody>
      </p:sp>
    </p:spTree>
    <p:extLst>
      <p:ext uri="{BB962C8B-B14F-4D97-AF65-F5344CB8AC3E}">
        <p14:creationId xmlns:p14="http://schemas.microsoft.com/office/powerpoint/2010/main" val="195239284"/>
      </p:ext>
    </p:extLst>
  </p:cSld>
  <p:clrMapOvr>
    <a:masterClrMapping/>
  </p:clrMapOvr>
  <p:transition spd="slow" advClick="0" advTm="8846">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83FDF4B-A180-4A76-9756-1EC8CFA9FE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1"/>
          <a:stretch/>
        </p:blipFill>
        <p:spPr>
          <a:xfrm>
            <a:off x="0" y="0"/>
            <a:ext cx="12192000" cy="6858000"/>
          </a:xfrm>
          <a:prstGeom prst="rect">
            <a:avLst/>
          </a:prstGeom>
        </p:spPr>
      </p:pic>
      <p:sp>
        <p:nvSpPr>
          <p:cNvPr id="2" name="Platshållare för text 1">
            <a:extLst>
              <a:ext uri="{FF2B5EF4-FFF2-40B4-BE49-F238E27FC236}">
                <a16:creationId xmlns:a16="http://schemas.microsoft.com/office/drawing/2014/main" id="{8234C9F0-F684-483C-9A40-5B7DD4A14D9D}"/>
              </a:ext>
            </a:extLst>
          </p:cNvPr>
          <p:cNvSpPr>
            <a:spLocks noGrp="1"/>
          </p:cNvSpPr>
          <p:nvPr>
            <p:ph type="body" sz="quarter" idx="17"/>
          </p:nvPr>
        </p:nvSpPr>
        <p:spPr/>
        <p:txBody>
          <a:bodyPr/>
          <a:lstStyle/>
          <a:p>
            <a:endParaRPr lang="sv-SE"/>
          </a:p>
        </p:txBody>
      </p:sp>
      <p:sp>
        <p:nvSpPr>
          <p:cNvPr id="8" name="textruta 7">
            <a:extLst>
              <a:ext uri="{FF2B5EF4-FFF2-40B4-BE49-F238E27FC236}">
                <a16:creationId xmlns:a16="http://schemas.microsoft.com/office/drawing/2014/main" id="{CFF5192B-AF57-4EB9-A821-A094507D35AF}"/>
              </a:ext>
            </a:extLst>
          </p:cNvPr>
          <p:cNvSpPr txBox="1"/>
          <p:nvPr/>
        </p:nvSpPr>
        <p:spPr>
          <a:xfrm>
            <a:off x="1646207" y="1473235"/>
            <a:ext cx="2641600" cy="297454"/>
          </a:xfrm>
          <a:prstGeom prst="rect">
            <a:avLst/>
          </a:prstGeom>
          <a:noFill/>
          <a:effectLst>
            <a:outerShdw blurRad="2540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33" b="1" i="0" u="none" strike="noStrike" kern="1200" cap="none" spc="0" normalizeH="0" baseline="0" noProof="0">
                <a:ln>
                  <a:noFill/>
                </a:ln>
                <a:solidFill>
                  <a:prstClr val="white"/>
                </a:solidFill>
                <a:effectLst/>
                <a:uLnTx/>
                <a:uFillTx/>
                <a:latin typeface="Gill Sans MT" charset="0"/>
                <a:ea typeface="Gill Sans MT" charset="0"/>
                <a:cs typeface="Gill Sans MT" charset="0"/>
              </a:rPr>
              <a:t>KUNGSTRÄDGÅRDEN</a:t>
            </a:r>
          </a:p>
        </p:txBody>
      </p:sp>
      <p:sp>
        <p:nvSpPr>
          <p:cNvPr id="9" name="textruta 8">
            <a:extLst>
              <a:ext uri="{FF2B5EF4-FFF2-40B4-BE49-F238E27FC236}">
                <a16:creationId xmlns:a16="http://schemas.microsoft.com/office/drawing/2014/main" id="{A2A3DE00-70AA-4077-AF1E-ACA2F60D72AC}"/>
              </a:ext>
            </a:extLst>
          </p:cNvPr>
          <p:cNvSpPr txBox="1"/>
          <p:nvPr/>
        </p:nvSpPr>
        <p:spPr>
          <a:xfrm>
            <a:off x="1836212" y="3912692"/>
            <a:ext cx="811983" cy="297454"/>
          </a:xfrm>
          <a:prstGeom prst="rect">
            <a:avLst/>
          </a:prstGeom>
          <a:noFill/>
          <a:effectLst>
            <a:outerShdw blurRad="2540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33" b="1" i="0" u="none" strike="noStrike" kern="1200" cap="none" spc="0" normalizeH="0" baseline="0" noProof="0">
                <a:ln>
                  <a:noFill/>
                </a:ln>
                <a:solidFill>
                  <a:prstClr val="white"/>
                </a:solidFill>
                <a:effectLst/>
                <a:uLnTx/>
                <a:uFillTx/>
                <a:latin typeface="Gill Sans MT" charset="0"/>
                <a:ea typeface="Gill Sans MT" charset="0"/>
                <a:cs typeface="Gill Sans MT" charset="0"/>
              </a:rPr>
              <a:t>SOFIA</a:t>
            </a:r>
          </a:p>
        </p:txBody>
      </p:sp>
      <p:sp>
        <p:nvSpPr>
          <p:cNvPr id="10" name="textruta 9">
            <a:extLst>
              <a:ext uri="{FF2B5EF4-FFF2-40B4-BE49-F238E27FC236}">
                <a16:creationId xmlns:a16="http://schemas.microsoft.com/office/drawing/2014/main" id="{E965D0BA-BAB0-4609-83AB-2C7918C14D83}"/>
              </a:ext>
            </a:extLst>
          </p:cNvPr>
          <p:cNvSpPr txBox="1"/>
          <p:nvPr/>
        </p:nvSpPr>
        <p:spPr>
          <a:xfrm>
            <a:off x="3344378" y="5059583"/>
            <a:ext cx="2641600" cy="297454"/>
          </a:xfrm>
          <a:prstGeom prst="rect">
            <a:avLst/>
          </a:prstGeom>
          <a:noFill/>
          <a:effectLst>
            <a:outerShdw blurRad="2540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33" b="1" i="0" u="none" strike="noStrike" kern="1200" cap="none" spc="0" normalizeH="0" baseline="0" noProof="0">
                <a:ln>
                  <a:noFill/>
                </a:ln>
                <a:solidFill>
                  <a:prstClr val="white"/>
                </a:solidFill>
                <a:effectLst/>
                <a:uLnTx/>
                <a:uFillTx/>
                <a:latin typeface="Gill Sans MT" charset="0"/>
                <a:ea typeface="Gill Sans MT" charset="0"/>
                <a:cs typeface="Gill Sans MT" charset="0"/>
              </a:rPr>
              <a:t>HAMMARBY KANAL</a:t>
            </a:r>
          </a:p>
        </p:txBody>
      </p:sp>
      <p:sp>
        <p:nvSpPr>
          <p:cNvPr id="11" name="textruta 10">
            <a:extLst>
              <a:ext uri="{FF2B5EF4-FFF2-40B4-BE49-F238E27FC236}">
                <a16:creationId xmlns:a16="http://schemas.microsoft.com/office/drawing/2014/main" id="{D77E97C4-C08B-4448-9EE9-52AB8EE45F3E}"/>
              </a:ext>
            </a:extLst>
          </p:cNvPr>
          <p:cNvSpPr txBox="1"/>
          <p:nvPr/>
        </p:nvSpPr>
        <p:spPr>
          <a:xfrm>
            <a:off x="5232556" y="5528297"/>
            <a:ext cx="1353056" cy="297454"/>
          </a:xfrm>
          <a:prstGeom prst="rect">
            <a:avLst/>
          </a:prstGeom>
          <a:noFill/>
          <a:effectLst>
            <a:outerShdw blurRad="2540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33" b="1" i="0" u="none" strike="noStrike" kern="1200" cap="none" spc="0" normalizeH="0" baseline="0" noProof="0">
                <a:ln>
                  <a:noFill/>
                </a:ln>
                <a:solidFill>
                  <a:prstClr val="white"/>
                </a:solidFill>
                <a:effectLst/>
                <a:uLnTx/>
                <a:uFillTx/>
                <a:latin typeface="Gill Sans MT" charset="0"/>
                <a:ea typeface="Gill Sans MT" charset="0"/>
                <a:cs typeface="Gill Sans MT" charset="0"/>
              </a:rPr>
              <a:t>SICKLA</a:t>
            </a:r>
          </a:p>
        </p:txBody>
      </p:sp>
      <p:sp>
        <p:nvSpPr>
          <p:cNvPr id="12" name="textruta 11">
            <a:extLst>
              <a:ext uri="{FF2B5EF4-FFF2-40B4-BE49-F238E27FC236}">
                <a16:creationId xmlns:a16="http://schemas.microsoft.com/office/drawing/2014/main" id="{9F9EB2BD-D287-437C-A648-720BEC4642BC}"/>
              </a:ext>
            </a:extLst>
          </p:cNvPr>
          <p:cNvSpPr txBox="1"/>
          <p:nvPr/>
        </p:nvSpPr>
        <p:spPr>
          <a:xfrm>
            <a:off x="6954477" y="5357037"/>
            <a:ext cx="2641600" cy="297454"/>
          </a:xfrm>
          <a:prstGeom prst="rect">
            <a:avLst/>
          </a:prstGeom>
          <a:noFill/>
          <a:effectLst>
            <a:outerShdw blurRad="2540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33" b="1" i="0" u="none" strike="noStrike" kern="1200" cap="none" spc="0" normalizeH="0" baseline="0" noProof="0">
                <a:ln>
                  <a:noFill/>
                </a:ln>
                <a:solidFill>
                  <a:prstClr val="white"/>
                </a:solidFill>
                <a:effectLst/>
                <a:uLnTx/>
                <a:uFillTx/>
                <a:latin typeface="Gill Sans MT" charset="0"/>
                <a:ea typeface="Gill Sans MT" charset="0"/>
                <a:cs typeface="Gill Sans MT" charset="0"/>
              </a:rPr>
              <a:t>JÄRLA</a:t>
            </a:r>
          </a:p>
        </p:txBody>
      </p:sp>
      <p:sp>
        <p:nvSpPr>
          <p:cNvPr id="13" name="textruta 12">
            <a:extLst>
              <a:ext uri="{FF2B5EF4-FFF2-40B4-BE49-F238E27FC236}">
                <a16:creationId xmlns:a16="http://schemas.microsoft.com/office/drawing/2014/main" id="{1F29A434-F3BC-474E-94B6-D95A38843C00}"/>
              </a:ext>
            </a:extLst>
          </p:cNvPr>
          <p:cNvSpPr txBox="1"/>
          <p:nvPr/>
        </p:nvSpPr>
        <p:spPr>
          <a:xfrm>
            <a:off x="8598245" y="4300133"/>
            <a:ext cx="2641600" cy="297454"/>
          </a:xfrm>
          <a:prstGeom prst="rect">
            <a:avLst/>
          </a:prstGeom>
          <a:noFill/>
          <a:effectLst>
            <a:outerShdw blurRad="2540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33" b="1" i="0" u="none" strike="noStrike" kern="1200" cap="none" spc="0" normalizeH="0" baseline="0" noProof="0">
                <a:ln>
                  <a:noFill/>
                </a:ln>
                <a:solidFill>
                  <a:prstClr val="white"/>
                </a:solidFill>
                <a:effectLst/>
                <a:uLnTx/>
                <a:uFillTx/>
                <a:latin typeface="Gill Sans MT" charset="0"/>
                <a:ea typeface="Gill Sans MT" charset="0"/>
                <a:cs typeface="Gill Sans MT" charset="0"/>
              </a:rPr>
              <a:t>NACKA</a:t>
            </a:r>
          </a:p>
        </p:txBody>
      </p:sp>
      <p:sp>
        <p:nvSpPr>
          <p:cNvPr id="14" name="Ellips 13">
            <a:extLst>
              <a:ext uri="{FF2B5EF4-FFF2-40B4-BE49-F238E27FC236}">
                <a16:creationId xmlns:a16="http://schemas.microsoft.com/office/drawing/2014/main" id="{CC83CF28-9B77-4F82-9F52-05FB313746FE}"/>
              </a:ext>
            </a:extLst>
          </p:cNvPr>
          <p:cNvSpPr/>
          <p:nvPr/>
        </p:nvSpPr>
        <p:spPr>
          <a:xfrm>
            <a:off x="5478625" y="5229052"/>
            <a:ext cx="249438" cy="2494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5" name="Ellips 14">
            <a:extLst>
              <a:ext uri="{FF2B5EF4-FFF2-40B4-BE49-F238E27FC236}">
                <a16:creationId xmlns:a16="http://schemas.microsoft.com/office/drawing/2014/main" id="{801B2C88-36B9-486B-9468-F16139E83052}"/>
              </a:ext>
            </a:extLst>
          </p:cNvPr>
          <p:cNvSpPr/>
          <p:nvPr/>
        </p:nvSpPr>
        <p:spPr>
          <a:xfrm>
            <a:off x="7173531" y="5026578"/>
            <a:ext cx="249438" cy="2494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6" name="Ellips 15">
            <a:extLst>
              <a:ext uri="{FF2B5EF4-FFF2-40B4-BE49-F238E27FC236}">
                <a16:creationId xmlns:a16="http://schemas.microsoft.com/office/drawing/2014/main" id="{677EAAAD-088C-46A6-A080-A3DE0F465855}"/>
              </a:ext>
            </a:extLst>
          </p:cNvPr>
          <p:cNvSpPr/>
          <p:nvPr/>
        </p:nvSpPr>
        <p:spPr>
          <a:xfrm>
            <a:off x="8310623" y="4342029"/>
            <a:ext cx="249438" cy="2494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7" name="object 4">
            <a:extLst>
              <a:ext uri="{FF2B5EF4-FFF2-40B4-BE49-F238E27FC236}">
                <a16:creationId xmlns:a16="http://schemas.microsoft.com/office/drawing/2014/main" id="{7ACE6446-D7BD-45CC-9745-3479462B9791}"/>
              </a:ext>
            </a:extLst>
          </p:cNvPr>
          <p:cNvSpPr txBox="1"/>
          <p:nvPr/>
        </p:nvSpPr>
        <p:spPr>
          <a:xfrm>
            <a:off x="203200" y="6365718"/>
            <a:ext cx="5385600" cy="330005"/>
          </a:xfrm>
          <a:prstGeom prst="rect">
            <a:avLst/>
          </a:prstGeom>
          <a:effectLst/>
        </p:spPr>
        <p:txBody>
          <a:bodyPr vert="horz" wrap="square" lIns="0" tIns="98213" rIns="0" bIns="0" rtlCol="0">
            <a:spAutoFit/>
          </a:bodyPr>
          <a:lstStyle/>
          <a:p>
            <a:pPr marL="16933" marR="56725" lvl="0" indent="0" algn="l" defTabSz="914400" rtl="0" eaLnBrk="1" fontAlgn="auto" latinLnBrk="0" hangingPunct="1">
              <a:lnSpc>
                <a:spcPts val="933"/>
              </a:lnSpc>
              <a:spcBef>
                <a:spcPts val="0"/>
              </a:spcBef>
              <a:spcAft>
                <a:spcPts val="0"/>
              </a:spcAft>
              <a:buClrTx/>
              <a:buSzTx/>
              <a:buFontTx/>
              <a:buNone/>
              <a:tabLst/>
              <a:defRPr/>
            </a:pPr>
            <a:r>
              <a:rPr kumimoji="0" lang="sv-SE" sz="800" b="1" i="0" u="none" strike="noStrike" kern="1200" cap="none" spc="-7" normalizeH="0" baseline="0" noProof="0">
                <a:ln>
                  <a:noFill/>
                </a:ln>
                <a:solidFill>
                  <a:prstClr val="white"/>
                </a:solidFill>
                <a:effectLst/>
                <a:uLnTx/>
                <a:uFillTx/>
                <a:latin typeface="Gill Sans MT" charset="0"/>
                <a:ea typeface="Gill Sans MT" charset="0"/>
                <a:cs typeface="Gill Sans MT" charset="0"/>
              </a:rPr>
              <a:t>GOOGLE EARTH</a:t>
            </a:r>
          </a:p>
          <a:p>
            <a:pPr marL="16933" marR="56725" lvl="0" indent="0" algn="l" defTabSz="914400" rtl="0" eaLnBrk="1" fontAlgn="auto" latinLnBrk="0" hangingPunct="1">
              <a:lnSpc>
                <a:spcPts val="933"/>
              </a:lnSpc>
              <a:spcBef>
                <a:spcPts val="0"/>
              </a:spcBef>
              <a:spcAft>
                <a:spcPts val="0"/>
              </a:spcAft>
              <a:buClrTx/>
              <a:buSzTx/>
              <a:buFontTx/>
              <a:buNone/>
              <a:tabLst/>
              <a:defRPr/>
            </a:pPr>
            <a:r>
              <a:rPr kumimoji="0" lang="sv-SE" sz="800" b="0" i="0" u="none" strike="noStrike" kern="1200" cap="none" spc="-7" normalizeH="0" baseline="0" noProof="0">
                <a:ln>
                  <a:noFill/>
                </a:ln>
                <a:solidFill>
                  <a:prstClr val="white"/>
                </a:solidFill>
                <a:effectLst/>
                <a:uLnTx/>
                <a:uFillTx/>
                <a:latin typeface="Gill Sans MT" charset="0"/>
                <a:ea typeface="Gill Sans MT" charset="0"/>
                <a:cs typeface="Gill Sans MT" charset="0"/>
              </a:rPr>
              <a:t>IMAGE © 2018 DIGITAL GLOBE</a:t>
            </a:r>
            <a:endParaRPr kumimoji="0" lang="sv-SE" sz="800" b="0" i="0" u="none" strike="noStrike" kern="1200" cap="none" spc="0" normalizeH="0" baseline="0" noProof="0">
              <a:ln>
                <a:noFill/>
              </a:ln>
              <a:solidFill>
                <a:prstClr val="white"/>
              </a:solidFill>
              <a:effectLst/>
              <a:uLnTx/>
              <a:uFillTx/>
              <a:latin typeface="Gill Sans MT" charset="0"/>
              <a:ea typeface="Gill Sans MT" charset="0"/>
              <a:cs typeface="Gill Sans MT" charset="0"/>
            </a:endParaRPr>
          </a:p>
        </p:txBody>
      </p:sp>
    </p:spTree>
    <p:extLst>
      <p:ext uri="{BB962C8B-B14F-4D97-AF65-F5344CB8AC3E}">
        <p14:creationId xmlns:p14="http://schemas.microsoft.com/office/powerpoint/2010/main" val="3797848307"/>
      </p:ext>
    </p:extLst>
  </p:cSld>
  <p:clrMapOvr>
    <a:masterClrMapping/>
  </p:clrMapOvr>
  <p:transition spd="slow" advClick="0" advTm="7254">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a:extLst>
              <a:ext uri="{FF2B5EF4-FFF2-40B4-BE49-F238E27FC236}">
                <a16:creationId xmlns:a16="http://schemas.microsoft.com/office/drawing/2014/main" id="{C520A2B1-909C-4ABF-B6A0-89B221DC189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6" b="6"/>
          <a:stretch/>
        </p:blipFill>
        <p:spPr/>
      </p:pic>
      <p:pic>
        <p:nvPicPr>
          <p:cNvPr id="10" name="Platshållare för bild 9">
            <a:extLst>
              <a:ext uri="{FF2B5EF4-FFF2-40B4-BE49-F238E27FC236}">
                <a16:creationId xmlns:a16="http://schemas.microsoft.com/office/drawing/2014/main" id="{8DBFDCAC-98CA-41F3-803F-61A70954AED8}"/>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4" r="4"/>
          <a:stretch/>
        </p:blipFill>
        <p:spPr>
          <a:xfrm>
            <a:off x="6150194" y="3476382"/>
            <a:ext cx="6048000" cy="3384000"/>
          </a:xfrm>
        </p:spPr>
      </p:pic>
      <p:pic>
        <p:nvPicPr>
          <p:cNvPr id="5" name="Platshållare för bild 4">
            <a:extLst>
              <a:ext uri="{FF2B5EF4-FFF2-40B4-BE49-F238E27FC236}">
                <a16:creationId xmlns:a16="http://schemas.microsoft.com/office/drawing/2014/main" id="{C73EF77E-A1DE-4C00-85EC-56B8841C9420}"/>
              </a:ext>
            </a:extLst>
          </p:cNvPr>
          <p:cNvPicPr>
            <a:picLocks noGrp="1" noChangeAspect="1"/>
          </p:cNvPicPr>
          <p:nvPr>
            <p:ph type="pic" idx="16"/>
          </p:nvPr>
        </p:nvPicPr>
        <p:blipFill>
          <a:blip r:embed="rId5">
            <a:extLst>
              <a:ext uri="{28A0092B-C50C-407E-A947-70E740481C1C}">
                <a14:useLocalDpi xmlns:a14="http://schemas.microsoft.com/office/drawing/2010/main" val="0"/>
              </a:ext>
            </a:extLst>
          </a:blip>
          <a:srcRect t="265" b="265"/>
          <a:stretch/>
        </p:blipFill>
        <p:spPr>
          <a:xfrm>
            <a:off x="6150194" y="-2381"/>
            <a:ext cx="6048000" cy="3384000"/>
          </a:xfrm>
        </p:spPr>
      </p:pic>
      <p:sp>
        <p:nvSpPr>
          <p:cNvPr id="3" name="Platshållare för text 2">
            <a:extLst>
              <a:ext uri="{FF2B5EF4-FFF2-40B4-BE49-F238E27FC236}">
                <a16:creationId xmlns:a16="http://schemas.microsoft.com/office/drawing/2014/main" id="{B21F72DD-22F1-43EA-A2F1-0885497A75E9}"/>
              </a:ext>
            </a:extLst>
          </p:cNvPr>
          <p:cNvSpPr>
            <a:spLocks noGrp="1"/>
          </p:cNvSpPr>
          <p:nvPr>
            <p:ph type="body" sz="quarter" idx="17"/>
          </p:nvPr>
        </p:nvSpPr>
        <p:spPr/>
        <p:txBody>
          <a:bodyPr/>
          <a:lstStyle/>
          <a:p>
            <a:endParaRPr lang="sv-SE"/>
          </a:p>
        </p:txBody>
      </p:sp>
      <p:sp>
        <p:nvSpPr>
          <p:cNvPr id="9" name="Rubrik 4">
            <a:extLst>
              <a:ext uri="{FF2B5EF4-FFF2-40B4-BE49-F238E27FC236}">
                <a16:creationId xmlns:a16="http://schemas.microsoft.com/office/drawing/2014/main" id="{C8F7FD5D-974F-4FDF-8F90-C0F7BD9EEBD1}"/>
              </a:ext>
            </a:extLst>
          </p:cNvPr>
          <p:cNvSpPr txBox="1">
            <a:spLocks/>
          </p:cNvSpPr>
          <p:nvPr/>
        </p:nvSpPr>
        <p:spPr>
          <a:xfrm>
            <a:off x="433314" y="500067"/>
            <a:ext cx="10714007" cy="1133475"/>
          </a:xfrm>
          <a:prstGeom prst="rect">
            <a:avLst/>
          </a:prstGeom>
        </p:spPr>
        <p:txBody>
          <a:bodyPr>
            <a:noAutofit/>
          </a:bodyPr>
          <a:lstStyle>
            <a:lvl1pPr algn="l" defTabSz="914400" rtl="0" eaLnBrk="1" latinLnBrk="0" hangingPunct="1">
              <a:lnSpc>
                <a:spcPct val="90000"/>
              </a:lnSpc>
              <a:spcBef>
                <a:spcPct val="0"/>
              </a:spcBef>
              <a:buNone/>
              <a:defRPr sz="4200"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200" b="0" i="0" u="none" strike="noStrike" kern="1200" cap="all" spc="0" normalizeH="0" baseline="0" noProof="0">
                <a:ln>
                  <a:noFill/>
                </a:ln>
                <a:solidFill>
                  <a:prstClr val="white"/>
                </a:solidFill>
                <a:effectLst>
                  <a:outerShdw blurRad="431800" sx="102000" sy="102000" algn="ctr" rotWithShape="0">
                    <a:prstClr val="black">
                      <a:alpha val="60000"/>
                    </a:prstClr>
                  </a:outerShdw>
                  <a:reflection stA="45000" endPos="0" dist="50800" dir="5400000" sy="-100000" algn="bl" rotWithShape="0"/>
                </a:effectLst>
                <a:uLnTx/>
                <a:uFillTx/>
                <a:latin typeface="Gill Sans MT"/>
                <a:ea typeface="+mj-ea"/>
                <a:cs typeface="+mj-cs"/>
              </a:rPr>
              <a:t>centrala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200" b="0" i="0" u="none" strike="noStrike" kern="1200" cap="all" spc="0" normalizeH="0" baseline="0" noProof="0">
                <a:ln>
                  <a:noFill/>
                </a:ln>
                <a:solidFill>
                  <a:prstClr val="white"/>
                </a:solidFill>
                <a:effectLst>
                  <a:outerShdw blurRad="431800" sx="102000" sy="102000" algn="ctr" rotWithShape="0">
                    <a:prstClr val="black">
                      <a:alpha val="60000"/>
                    </a:prstClr>
                  </a:outerShdw>
                  <a:reflection stA="45000" endPos="0" dist="50800" dir="5400000" sy="-100000" algn="bl" rotWithShape="0"/>
                </a:effectLst>
                <a:uLnTx/>
                <a:uFillTx/>
                <a:latin typeface="Gill Sans MT"/>
                <a:ea typeface="+mj-ea"/>
                <a:cs typeface="+mj-cs"/>
              </a:rPr>
              <a:t>nacka</a:t>
            </a:r>
            <a:endParaRPr kumimoji="0" lang="sv-SE" sz="4200" b="0" i="0" u="none" strike="noStrike" kern="1200" cap="all" spc="0" normalizeH="0" baseline="0" noProof="0">
              <a:ln>
                <a:noFill/>
              </a:ln>
              <a:solidFill>
                <a:prstClr val="white"/>
              </a:solidFill>
              <a:effectLst/>
              <a:uLnTx/>
              <a:uFillTx/>
              <a:latin typeface="Gill Sans MT"/>
              <a:ea typeface="+mj-ea"/>
              <a:cs typeface="+mj-cs"/>
            </a:endParaRPr>
          </a:p>
        </p:txBody>
      </p:sp>
      <p:sp>
        <p:nvSpPr>
          <p:cNvPr id="7" name="Platshållare för text 9">
            <a:extLst>
              <a:ext uri="{FF2B5EF4-FFF2-40B4-BE49-F238E27FC236}">
                <a16:creationId xmlns:a16="http://schemas.microsoft.com/office/drawing/2014/main" id="{B82C5A18-97E6-4151-93F2-4B83175CB9DB}"/>
              </a:ext>
            </a:extLst>
          </p:cNvPr>
          <p:cNvSpPr txBox="1">
            <a:spLocks/>
          </p:cNvSpPr>
          <p:nvPr/>
        </p:nvSpPr>
        <p:spPr>
          <a:xfrm>
            <a:off x="556212" y="2673269"/>
            <a:ext cx="4645981" cy="2921358"/>
          </a:xfrm>
          <a:prstGeom prst="rect">
            <a:avLst/>
          </a:prstGeom>
        </p:spPr>
        <p:txBody>
          <a:bodyPr/>
          <a:lstStyle>
            <a:lvl1pPr marL="540000" indent="-54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2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4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60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2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2800" b="1" i="0" u="none" strike="noStrike" kern="1200" cap="none" spc="0" normalizeH="0" baseline="0" noProof="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2800" b="1" i="0" u="none" strike="noStrike" kern="1200" cap="none" spc="0" normalizeH="0" baseline="0" noProof="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2800" b="1" i="0" u="none" strike="noStrike" kern="1200" cap="none" spc="0" normalizeH="0" baseline="0" noProof="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2800" b="1" i="0" u="none" strike="noStrike" kern="1200" cap="none" spc="0" normalizeH="0" baseline="0" noProof="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endParaRPr>
          </a:p>
        </p:txBody>
      </p:sp>
    </p:spTree>
    <p:extLst>
      <p:ext uri="{BB962C8B-B14F-4D97-AF65-F5344CB8AC3E}">
        <p14:creationId xmlns:p14="http://schemas.microsoft.com/office/powerpoint/2010/main" val="2495276417"/>
      </p:ext>
    </p:extLst>
  </p:cSld>
  <p:clrMapOvr>
    <a:masterClrMapping/>
  </p:clrMapOvr>
  <p:transition spd="slow" advClick="0" advTm="5196">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a:extLst>
              <a:ext uri="{FF2B5EF4-FFF2-40B4-BE49-F238E27FC236}">
                <a16:creationId xmlns:a16="http://schemas.microsoft.com/office/drawing/2014/main" id="{D4B3EC08-5333-6246-BF82-6F00E9A6F4E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6" b="6"/>
          <a:stretch/>
        </p:blipFill>
        <p:spPr/>
      </p:pic>
      <p:pic>
        <p:nvPicPr>
          <p:cNvPr id="13" name="Platshållare för bild 12" descr="En bild som visar utomhus, träd, himmel, byggnad&#10;&#10;Automatiskt genererad beskrivning">
            <a:extLst>
              <a:ext uri="{FF2B5EF4-FFF2-40B4-BE49-F238E27FC236}">
                <a16:creationId xmlns:a16="http://schemas.microsoft.com/office/drawing/2014/main" id="{79A03062-DDA7-7016-6FE3-FC68FC754379}"/>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t="14" b="14"/>
          <a:stretch>
            <a:fillRect/>
          </a:stretch>
        </p:blipFill>
        <p:spPr/>
      </p:pic>
      <p:pic>
        <p:nvPicPr>
          <p:cNvPr id="15" name="Platshållare för bild 14" descr="En bild som visar utomhus, byggnad, himmel, däck&#10;&#10;Automatiskt genererad beskrivning">
            <a:extLst>
              <a:ext uri="{FF2B5EF4-FFF2-40B4-BE49-F238E27FC236}">
                <a16:creationId xmlns:a16="http://schemas.microsoft.com/office/drawing/2014/main" id="{C8A22C90-5CF1-D800-26E9-0AD88DE4FB45}"/>
              </a:ext>
            </a:extLst>
          </p:cNvPr>
          <p:cNvPicPr>
            <a:picLocks noGrp="1" noChangeAspect="1"/>
          </p:cNvPicPr>
          <p:nvPr>
            <p:ph type="pic" idx="16"/>
          </p:nvPr>
        </p:nvPicPr>
        <p:blipFill>
          <a:blip r:embed="rId5">
            <a:extLst>
              <a:ext uri="{28A0092B-C50C-407E-A947-70E740481C1C}">
                <a14:useLocalDpi xmlns:a14="http://schemas.microsoft.com/office/drawing/2010/main" val="0"/>
              </a:ext>
            </a:extLst>
          </a:blip>
          <a:srcRect l="9" r="9"/>
          <a:stretch>
            <a:fillRect/>
          </a:stretch>
        </p:blipFill>
        <p:spPr/>
      </p:pic>
      <p:sp>
        <p:nvSpPr>
          <p:cNvPr id="5" name="Platshållare för text 4">
            <a:extLst>
              <a:ext uri="{FF2B5EF4-FFF2-40B4-BE49-F238E27FC236}">
                <a16:creationId xmlns:a16="http://schemas.microsoft.com/office/drawing/2014/main" id="{70DCD56A-2A31-4800-9A6E-703A405E2525}"/>
              </a:ext>
            </a:extLst>
          </p:cNvPr>
          <p:cNvSpPr>
            <a:spLocks noGrp="1"/>
          </p:cNvSpPr>
          <p:nvPr>
            <p:ph type="body" sz="quarter" idx="17"/>
          </p:nvPr>
        </p:nvSpPr>
        <p:spPr/>
        <p:txBody>
          <a:bodyPr/>
          <a:lstStyle/>
          <a:p>
            <a:pPr marL="0" indent="0">
              <a:buNone/>
            </a:pPr>
            <a:endParaRPr kumimoji="0" lang="sv-SE" sz="2800" b="1" i="0" u="none" strike="noStrike" kern="1200" cap="none" spc="0" normalizeH="0" baseline="0" noProof="0">
              <a:ln>
                <a:noFill/>
              </a:ln>
              <a:solidFill>
                <a:prstClr val="black"/>
              </a:solidFill>
              <a:effectLst/>
              <a:uLnTx/>
              <a:uFillTx/>
              <a:latin typeface="Gill Sans MT"/>
              <a:ea typeface="+mn-ea"/>
              <a:cs typeface="+mn-cs"/>
            </a:endParaRPr>
          </a:p>
        </p:txBody>
      </p:sp>
      <p:sp>
        <p:nvSpPr>
          <p:cNvPr id="3" name="Rubrik 2">
            <a:extLst>
              <a:ext uri="{FF2B5EF4-FFF2-40B4-BE49-F238E27FC236}">
                <a16:creationId xmlns:a16="http://schemas.microsoft.com/office/drawing/2014/main" id="{AF98364F-4511-4191-884C-B6C4C92EB1F7}"/>
              </a:ext>
            </a:extLst>
          </p:cNvPr>
          <p:cNvSpPr>
            <a:spLocks noGrp="1"/>
          </p:cNvSpPr>
          <p:nvPr>
            <p:ph type="title" idx="4294967295"/>
          </p:nvPr>
        </p:nvSpPr>
        <p:spPr>
          <a:xfrm>
            <a:off x="639305" y="500063"/>
            <a:ext cx="10714038" cy="1133475"/>
          </a:xfrm>
        </p:spPr>
        <p:txBody>
          <a:bodyPr>
            <a:normAutofit/>
          </a:bodyPr>
          <a:lstStyle/>
          <a:p>
            <a:r>
              <a:rPr lang="sv-SE">
                <a:solidFill>
                  <a:schemeClr val="bg1"/>
                </a:solidFill>
                <a:effectLst>
                  <a:outerShdw blurRad="444500" dist="50800" dir="5400000" algn="ctr" rotWithShape="0">
                    <a:schemeClr val="bg1">
                      <a:lumMod val="50000"/>
                    </a:schemeClr>
                  </a:outerShdw>
                </a:effectLst>
              </a:rPr>
              <a:t>sickla</a:t>
            </a:r>
          </a:p>
        </p:txBody>
      </p:sp>
      <p:sp>
        <p:nvSpPr>
          <p:cNvPr id="11" name="textruta 10">
            <a:extLst>
              <a:ext uri="{FF2B5EF4-FFF2-40B4-BE49-F238E27FC236}">
                <a16:creationId xmlns:a16="http://schemas.microsoft.com/office/drawing/2014/main" id="{C3C14403-500D-D0AE-0F2E-6A0C4C2979D4}"/>
              </a:ext>
            </a:extLst>
          </p:cNvPr>
          <p:cNvSpPr txBox="1"/>
          <p:nvPr/>
        </p:nvSpPr>
        <p:spPr>
          <a:xfrm>
            <a:off x="589113" y="1491144"/>
            <a:ext cx="4416839" cy="2879763"/>
          </a:xfrm>
          <a:prstGeom prst="rect">
            <a:avLst/>
          </a:prstGeom>
          <a:noFill/>
        </p:spPr>
        <p:txBody>
          <a:bodyPr wrap="square">
            <a:spAutoFit/>
          </a:bodyPr>
          <a:lstStyle/>
          <a:p>
            <a:pPr defTabSz="914400">
              <a:lnSpc>
                <a:spcPct val="90000"/>
              </a:lnSpc>
              <a:spcBef>
                <a:spcPts val="1000"/>
              </a:spcBef>
            </a:pPr>
            <a:r>
              <a:rPr lang="sv-SE" sz="2400" b="1" dirty="0">
                <a:solidFill>
                  <a:schemeClr val="bg1"/>
                </a:solidFill>
                <a:effectLst>
                  <a:outerShdw blurRad="558800" dist="50800" dir="540000" algn="tl">
                    <a:srgbClr val="000000">
                      <a:alpha val="60000"/>
                    </a:srgbClr>
                  </a:outerShdw>
                </a:effectLst>
              </a:rPr>
              <a:t>Sickla stationshus </a:t>
            </a:r>
            <a:br>
              <a:rPr lang="sv-SE" sz="2400" b="1" dirty="0">
                <a:solidFill>
                  <a:schemeClr val="bg1"/>
                </a:solidFill>
                <a:effectLst>
                  <a:outerShdw blurRad="558800" dist="50800" dir="540000" algn="tl">
                    <a:srgbClr val="000000">
                      <a:alpha val="60000"/>
                    </a:srgbClr>
                  </a:outerShdw>
                </a:effectLst>
              </a:rPr>
            </a:br>
            <a:r>
              <a:rPr lang="sv-SE" sz="2400" b="1" dirty="0">
                <a:solidFill>
                  <a:schemeClr val="bg1"/>
                </a:solidFill>
                <a:effectLst>
                  <a:outerShdw blurRad="558800" dist="50800" dir="540000" algn="tl">
                    <a:srgbClr val="000000">
                      <a:alpha val="60000"/>
                    </a:srgbClr>
                  </a:outerShdw>
                </a:effectLst>
              </a:rPr>
              <a:t>– Sicklas knutpunkt </a:t>
            </a:r>
            <a:br>
              <a:rPr lang="sv-SE" sz="2400" b="1" dirty="0">
                <a:solidFill>
                  <a:schemeClr val="bg1"/>
                </a:solidFill>
                <a:effectLst>
                  <a:outerShdw blurRad="558800" dist="50800" dir="540000" algn="tl">
                    <a:srgbClr val="000000">
                      <a:alpha val="60000"/>
                    </a:srgbClr>
                  </a:outerShdw>
                </a:effectLst>
              </a:rPr>
            </a:br>
            <a:r>
              <a:rPr lang="sv-SE" sz="2400" b="1" dirty="0">
                <a:solidFill>
                  <a:schemeClr val="bg1"/>
                </a:solidFill>
                <a:effectLst>
                  <a:outerShdw blurRad="558800" dist="50800" dir="540000" algn="tl">
                    <a:srgbClr val="000000">
                      <a:alpha val="60000"/>
                    </a:srgbClr>
                  </a:outerShdw>
                </a:effectLst>
              </a:rPr>
              <a:t>för kollektivtrafik</a:t>
            </a:r>
          </a:p>
          <a:p>
            <a:pPr defTabSz="914400">
              <a:lnSpc>
                <a:spcPct val="90000"/>
              </a:lnSpc>
              <a:spcBef>
                <a:spcPts val="1000"/>
              </a:spcBef>
            </a:pPr>
            <a:r>
              <a:rPr lang="sv-SE" sz="2400" b="1" dirty="0">
                <a:solidFill>
                  <a:schemeClr val="bg1"/>
                </a:solidFill>
                <a:effectLst>
                  <a:outerShdw blurRad="558800" dist="50800" dir="540000" algn="tl">
                    <a:srgbClr val="000000">
                      <a:alpha val="60000"/>
                    </a:srgbClr>
                  </a:outerShdw>
                </a:effectLst>
              </a:rPr>
              <a:t>Här kan du enkelt byta mellan Tvärbanan, Saltsjöbanan och bussar. </a:t>
            </a:r>
            <a:br>
              <a:rPr lang="sv-SE" sz="2400" b="1" dirty="0">
                <a:solidFill>
                  <a:schemeClr val="bg1"/>
                </a:solidFill>
                <a:effectLst>
                  <a:outerShdw blurRad="558800" dist="50800" dir="540000" algn="tl">
                    <a:srgbClr val="000000">
                      <a:alpha val="60000"/>
                    </a:srgbClr>
                  </a:outerShdw>
                </a:effectLst>
              </a:rPr>
            </a:br>
            <a:r>
              <a:rPr lang="sv-SE" sz="2400" b="1" dirty="0">
                <a:solidFill>
                  <a:schemeClr val="bg1"/>
                </a:solidFill>
                <a:effectLst>
                  <a:outerShdw blurRad="558800" dist="50800" dir="540000" algn="tl">
                    <a:srgbClr val="000000">
                      <a:alpha val="60000"/>
                    </a:srgbClr>
                  </a:outerShdw>
                </a:effectLst>
              </a:rPr>
              <a:t>2030 kan du även byta till </a:t>
            </a:r>
            <a:br>
              <a:rPr lang="sv-SE" sz="2400" b="1" dirty="0">
                <a:solidFill>
                  <a:schemeClr val="bg1"/>
                </a:solidFill>
                <a:effectLst>
                  <a:outerShdw blurRad="558800" dist="50800" dir="540000" algn="tl">
                    <a:srgbClr val="000000">
                      <a:alpha val="60000"/>
                    </a:srgbClr>
                  </a:outerShdw>
                </a:effectLst>
              </a:rPr>
            </a:br>
            <a:r>
              <a:rPr lang="sv-SE" sz="2400" b="1" dirty="0">
                <a:solidFill>
                  <a:schemeClr val="bg1"/>
                </a:solidFill>
                <a:effectLst>
                  <a:outerShdw blurRad="558800" dist="50800" dir="540000" algn="tl">
                    <a:srgbClr val="000000">
                      <a:alpha val="60000"/>
                    </a:srgbClr>
                  </a:outerShdw>
                </a:effectLst>
              </a:rPr>
              <a:t>tunnelbanans blå linje. </a:t>
            </a:r>
          </a:p>
        </p:txBody>
      </p:sp>
    </p:spTree>
    <p:extLst>
      <p:ext uri="{BB962C8B-B14F-4D97-AF65-F5344CB8AC3E}">
        <p14:creationId xmlns:p14="http://schemas.microsoft.com/office/powerpoint/2010/main" val="3901055038"/>
      </p:ext>
    </p:extLst>
  </p:cSld>
  <p:clrMapOvr>
    <a:masterClrMapping/>
  </p:clrMapOvr>
  <p:transition spd="slow" advClick="0" advTm="6180">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527275"/>
      </p:ext>
    </p:extLst>
  </p:cSld>
  <p:clrMapOvr>
    <a:masterClrMapping/>
  </p:clrMapOvr>
  <p:transition spd="slow" advClick="0" advTm="7364">
    <p:wipe dir="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126E84-61BA-4C4F-9279-106B36B45D6B}"/>
              </a:ext>
            </a:extLst>
          </p:cNvPr>
          <p:cNvSpPr>
            <a:spLocks noGrp="1"/>
          </p:cNvSpPr>
          <p:nvPr>
            <p:ph type="title"/>
          </p:nvPr>
        </p:nvSpPr>
        <p:spPr/>
        <p:txBody>
          <a:bodyPr/>
          <a:lstStyle/>
          <a:p>
            <a:r>
              <a:rPr lang="sv-SE"/>
              <a:t>tryckluftsfabriken</a:t>
            </a:r>
          </a:p>
        </p:txBody>
      </p:sp>
      <p:sp>
        <p:nvSpPr>
          <p:cNvPr id="10" name="Platshållare för text 9">
            <a:extLst>
              <a:ext uri="{FF2B5EF4-FFF2-40B4-BE49-F238E27FC236}">
                <a16:creationId xmlns:a16="http://schemas.microsoft.com/office/drawing/2014/main" id="{E468F3A8-1379-4995-A698-A5B2F34EAEFC}"/>
              </a:ext>
            </a:extLst>
          </p:cNvPr>
          <p:cNvSpPr>
            <a:spLocks noGrp="1"/>
          </p:cNvSpPr>
          <p:nvPr>
            <p:ph type="body" sz="quarter" idx="17"/>
          </p:nvPr>
        </p:nvSpPr>
        <p:spPr/>
        <p:txBody>
          <a:bodyPr/>
          <a:lstStyle/>
          <a:p>
            <a:endParaRPr lang="sv-SE"/>
          </a:p>
        </p:txBody>
      </p:sp>
      <p:sp>
        <p:nvSpPr>
          <p:cNvPr id="7" name="Platshållare för text 6">
            <a:extLst>
              <a:ext uri="{FF2B5EF4-FFF2-40B4-BE49-F238E27FC236}">
                <a16:creationId xmlns:a16="http://schemas.microsoft.com/office/drawing/2014/main" id="{034030DA-9B42-4F52-8367-218F3C5B7D64}"/>
              </a:ext>
            </a:extLst>
          </p:cNvPr>
          <p:cNvSpPr>
            <a:spLocks noGrp="1"/>
          </p:cNvSpPr>
          <p:nvPr>
            <p:ph type="body" sz="quarter" idx="19"/>
          </p:nvPr>
        </p:nvSpPr>
        <p:spPr/>
        <p:txBody>
          <a:bodyPr/>
          <a:lstStyle/>
          <a:p>
            <a:pPr marL="0" indent="0">
              <a:buNone/>
            </a:pPr>
            <a:r>
              <a:rPr lang="sv-SE" b="1" dirty="0"/>
              <a:t>72 nya bostäder och cirka 5 000 tillkommande arbetsplatser.</a:t>
            </a:r>
          </a:p>
          <a:p>
            <a:pPr marL="0" indent="0">
              <a:buNone/>
            </a:pPr>
            <a:r>
              <a:rPr lang="sv-SE" b="1" dirty="0"/>
              <a:t>Mötesplatser, restauranger </a:t>
            </a:r>
            <a:br>
              <a:rPr lang="sv-SE" b="1" dirty="0"/>
            </a:br>
            <a:r>
              <a:rPr lang="sv-SE" b="1" dirty="0"/>
              <a:t>och butiker.</a:t>
            </a:r>
          </a:p>
        </p:txBody>
      </p:sp>
    </p:spTree>
    <p:extLst>
      <p:ext uri="{BB962C8B-B14F-4D97-AF65-F5344CB8AC3E}">
        <p14:creationId xmlns:p14="http://schemas.microsoft.com/office/powerpoint/2010/main" val="1664538246"/>
      </p:ext>
    </p:extLst>
  </p:cSld>
  <p:clrMapOvr>
    <a:masterClrMapping/>
  </p:clrMapOvr>
  <p:transition spd="slow" advClick="0" advTm="7925">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descr="En bild som visar utomhus, träd, himmel, moln&#10;&#10;Automatiskt genererad beskrivning">
            <a:extLst>
              <a:ext uri="{FF2B5EF4-FFF2-40B4-BE49-F238E27FC236}">
                <a16:creationId xmlns:a16="http://schemas.microsoft.com/office/drawing/2014/main" id="{451AADAE-5EFC-84ED-9B67-F11DD8DC904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9" b="9"/>
          <a:stretch>
            <a:fillRect/>
          </a:stretch>
        </p:blipFill>
        <p:spPr/>
      </p:pic>
      <p:pic>
        <p:nvPicPr>
          <p:cNvPr id="9" name="Platshållare för bild 8" descr="En bild som visar utomhus, himmel, växt, moln&#10;&#10;Automatiskt genererad beskrivning">
            <a:extLst>
              <a:ext uri="{FF2B5EF4-FFF2-40B4-BE49-F238E27FC236}">
                <a16:creationId xmlns:a16="http://schemas.microsoft.com/office/drawing/2014/main" id="{8C398E54-32DE-7F34-DAED-5E32EA8B5DE3}"/>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14" b="14"/>
          <a:stretch>
            <a:fillRect/>
          </a:stretch>
        </p:blipFill>
        <p:spPr/>
      </p:pic>
      <p:pic>
        <p:nvPicPr>
          <p:cNvPr id="7" name="Platshållare för bild 6" descr="En bild som visar utomhus, byggnad, himmel, träd&#10;&#10;Automatiskt genererad beskrivning">
            <a:extLst>
              <a:ext uri="{FF2B5EF4-FFF2-40B4-BE49-F238E27FC236}">
                <a16:creationId xmlns:a16="http://schemas.microsoft.com/office/drawing/2014/main" id="{3CA9EC51-5B97-09DF-69E7-B4F49B973529}"/>
              </a:ext>
            </a:extLst>
          </p:cNvPr>
          <p:cNvPicPr>
            <a:picLocks noGrp="1" noChangeAspect="1"/>
          </p:cNvPicPr>
          <p:nvPr>
            <p:ph type="pic" idx="16"/>
          </p:nvPr>
        </p:nvPicPr>
        <p:blipFill>
          <a:blip r:embed="rId4">
            <a:extLst>
              <a:ext uri="{28A0092B-C50C-407E-A947-70E740481C1C}">
                <a14:useLocalDpi xmlns:a14="http://schemas.microsoft.com/office/drawing/2010/main" val="0"/>
              </a:ext>
            </a:extLst>
          </a:blip>
          <a:srcRect l="9" r="9"/>
          <a:stretch>
            <a:fillRect/>
          </a:stretch>
        </p:blipFill>
        <p:spPr/>
      </p:pic>
      <p:sp>
        <p:nvSpPr>
          <p:cNvPr id="5" name="Platshållare för text 4">
            <a:extLst>
              <a:ext uri="{FF2B5EF4-FFF2-40B4-BE49-F238E27FC236}">
                <a16:creationId xmlns:a16="http://schemas.microsoft.com/office/drawing/2014/main" id="{577A0F74-3D3F-D3D7-BB40-571A9FAE8AEA}"/>
              </a:ext>
            </a:extLst>
          </p:cNvPr>
          <p:cNvSpPr>
            <a:spLocks noGrp="1"/>
          </p:cNvSpPr>
          <p:nvPr>
            <p:ph type="body" sz="quarter" idx="17"/>
          </p:nvPr>
        </p:nvSpPr>
        <p:spPr/>
        <p:txBody>
          <a:bodyPr/>
          <a:lstStyle/>
          <a:p>
            <a:endParaRPr lang="sv-SE"/>
          </a:p>
        </p:txBody>
      </p:sp>
      <p:sp>
        <p:nvSpPr>
          <p:cNvPr id="2" name="Rubrik 1">
            <a:extLst>
              <a:ext uri="{FF2B5EF4-FFF2-40B4-BE49-F238E27FC236}">
                <a16:creationId xmlns:a16="http://schemas.microsoft.com/office/drawing/2014/main" id="{57A7CAE7-20BE-4549-3BD2-E623A41AD6B4}"/>
              </a:ext>
            </a:extLst>
          </p:cNvPr>
          <p:cNvSpPr txBox="1">
            <a:spLocks/>
          </p:cNvSpPr>
          <p:nvPr/>
        </p:nvSpPr>
        <p:spPr>
          <a:xfrm>
            <a:off x="500308" y="500067"/>
            <a:ext cx="10714007" cy="1133475"/>
          </a:xfrm>
          <a:prstGeom prst="rect">
            <a:avLst/>
          </a:prstGeom>
        </p:spPr>
        <p:txBody>
          <a:bodyPr/>
          <a:lstStyle>
            <a:lvl1pPr algn="l" defTabSz="914400" rtl="0" eaLnBrk="1" latinLnBrk="0" hangingPunct="1">
              <a:lnSpc>
                <a:spcPct val="90000"/>
              </a:lnSpc>
              <a:spcBef>
                <a:spcPct val="0"/>
              </a:spcBef>
              <a:buNone/>
              <a:defRPr sz="4200" kern="1200" cap="all" baseline="0">
                <a:solidFill>
                  <a:schemeClr val="tx1"/>
                </a:solidFill>
                <a:latin typeface="+mj-lt"/>
                <a:ea typeface="+mj-ea"/>
                <a:cs typeface="+mj-cs"/>
              </a:defRPr>
            </a:lvl1pPr>
          </a:lstStyle>
          <a:p>
            <a:r>
              <a:rPr lang="sv-SE">
                <a:solidFill>
                  <a:schemeClr val="bg1"/>
                </a:solidFill>
                <a:effectLst>
                  <a:outerShdw blurRad="444500" dist="50800" dir="5400000" algn="ctr" rotWithShape="0">
                    <a:schemeClr val="bg1">
                      <a:lumMod val="50000"/>
                    </a:schemeClr>
                  </a:outerShdw>
                </a:effectLst>
              </a:rPr>
              <a:t>Wood city</a:t>
            </a:r>
            <a:endParaRPr lang="sv-SE"/>
          </a:p>
        </p:txBody>
      </p:sp>
      <p:sp>
        <p:nvSpPr>
          <p:cNvPr id="3" name="Platshållare för text 6">
            <a:extLst>
              <a:ext uri="{FF2B5EF4-FFF2-40B4-BE49-F238E27FC236}">
                <a16:creationId xmlns:a16="http://schemas.microsoft.com/office/drawing/2014/main" id="{0DA0FD6F-3D72-50F8-888C-CF76DEF85304}"/>
              </a:ext>
            </a:extLst>
          </p:cNvPr>
          <p:cNvSpPr txBox="1">
            <a:spLocks/>
          </p:cNvSpPr>
          <p:nvPr/>
        </p:nvSpPr>
        <p:spPr>
          <a:xfrm>
            <a:off x="515584" y="1526372"/>
            <a:ext cx="4784836" cy="2921358"/>
          </a:xfrm>
          <a:prstGeom prst="rect">
            <a:avLst/>
          </a:prstGeom>
        </p:spPr>
        <p:txBody>
          <a:bodyPr/>
          <a:lstStyle>
            <a:lvl1pPr marL="180000" indent="-18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90000"/>
              </a:lnSpc>
              <a:spcBef>
                <a:spcPts val="500"/>
              </a:spcBef>
              <a:buFont typeface="Gill Sans MT" panose="020B0502020104020203"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Gill Sans MT" panose="020B0502020104020203"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Gill Sans MT" panose="020B0502020104020203"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800" b="1" dirty="0">
                <a:solidFill>
                  <a:schemeClr val="bg1"/>
                </a:solidFill>
                <a:effectLst>
                  <a:outerShdw blurRad="558800" dist="50800" dir="540000" algn="tl">
                    <a:srgbClr val="000000">
                      <a:alpha val="60000"/>
                    </a:srgbClr>
                  </a:outerShdw>
                </a:effectLst>
              </a:rPr>
              <a:t>Världens största stadsbyggnadsprojekt i trä</a:t>
            </a:r>
            <a:endParaRPr lang="sv-SE" sz="2800" b="1" dirty="0"/>
          </a:p>
        </p:txBody>
      </p:sp>
    </p:spTree>
    <p:extLst>
      <p:ext uri="{BB962C8B-B14F-4D97-AF65-F5344CB8AC3E}">
        <p14:creationId xmlns:p14="http://schemas.microsoft.com/office/powerpoint/2010/main" val="793011854"/>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CED2D354-4968-41CD-8483-5069EA9B2CF1}"/>
              </a:ext>
            </a:extLst>
          </p:cNvPr>
          <p:cNvSpPr>
            <a:spLocks noGrp="1"/>
          </p:cNvSpPr>
          <p:nvPr>
            <p:ph type="title"/>
          </p:nvPr>
        </p:nvSpPr>
        <p:spPr/>
        <p:txBody>
          <a:bodyPr/>
          <a:lstStyle/>
          <a:p>
            <a:r>
              <a:rPr lang="sv-SE"/>
              <a:t>Mötesplats nacka</a:t>
            </a:r>
          </a:p>
        </p:txBody>
      </p:sp>
      <p:sp>
        <p:nvSpPr>
          <p:cNvPr id="10" name="Platshållare för text 9">
            <a:extLst>
              <a:ext uri="{FF2B5EF4-FFF2-40B4-BE49-F238E27FC236}">
                <a16:creationId xmlns:a16="http://schemas.microsoft.com/office/drawing/2014/main" id="{E1CDB7E0-B0DA-C369-3EDF-64CB00279BC8}"/>
              </a:ext>
            </a:extLst>
          </p:cNvPr>
          <p:cNvSpPr>
            <a:spLocks noGrp="1"/>
          </p:cNvSpPr>
          <p:nvPr>
            <p:ph type="body" sz="quarter" idx="17"/>
          </p:nvPr>
        </p:nvSpPr>
        <p:spPr/>
        <p:txBody>
          <a:bodyPr/>
          <a:lstStyle/>
          <a:p>
            <a:endParaRPr lang="sv-SE"/>
          </a:p>
        </p:txBody>
      </p:sp>
      <p:sp>
        <p:nvSpPr>
          <p:cNvPr id="3" name="Platshållare för text 2">
            <a:extLst>
              <a:ext uri="{FF2B5EF4-FFF2-40B4-BE49-F238E27FC236}">
                <a16:creationId xmlns:a16="http://schemas.microsoft.com/office/drawing/2014/main" id="{E68522B0-50FD-4C9E-AF77-88FE996DFFE5}"/>
              </a:ext>
            </a:extLst>
          </p:cNvPr>
          <p:cNvSpPr>
            <a:spLocks noGrp="1"/>
          </p:cNvSpPr>
          <p:nvPr>
            <p:ph type="body" sz="quarter" idx="19"/>
          </p:nvPr>
        </p:nvSpPr>
        <p:spPr/>
        <p:txBody>
          <a:bodyPr/>
          <a:lstStyle/>
          <a:p>
            <a:pPr marL="0" indent="0">
              <a:buNone/>
            </a:pPr>
            <a:r>
              <a:rPr lang="sv-SE" sz="2800" b="1" noProof="0" dirty="0"/>
              <a:t>Överdäckning av Värmdöleden </a:t>
            </a:r>
            <a:br>
              <a:rPr lang="sv-SE" sz="2800" b="1" noProof="0" dirty="0"/>
            </a:br>
            <a:r>
              <a:rPr lang="sv-SE" sz="2800" b="1" dirty="0"/>
              <a:t>med ny park och stadskvarter</a:t>
            </a:r>
            <a:r>
              <a:rPr lang="sv-SE" sz="2800" b="1" noProof="0" dirty="0"/>
              <a:t>.</a:t>
            </a:r>
          </a:p>
          <a:p>
            <a:pPr marL="0" indent="0">
              <a:buNone/>
            </a:pPr>
            <a:r>
              <a:rPr lang="sv-SE" sz="2800" b="1" noProof="0" dirty="0"/>
              <a:t>Ny bussterminal </a:t>
            </a:r>
            <a:r>
              <a:rPr lang="sv-SE" sz="2800" b="1" dirty="0"/>
              <a:t>i nära </a:t>
            </a:r>
            <a:br>
              <a:rPr lang="sv-SE" sz="2800" b="1" dirty="0"/>
            </a:br>
            <a:r>
              <a:rPr lang="sv-SE" sz="2800" b="1" dirty="0"/>
              <a:t>anslutning</a:t>
            </a:r>
            <a:r>
              <a:rPr lang="sv-SE" sz="2800" b="1" noProof="0" dirty="0"/>
              <a:t> till </a:t>
            </a:r>
            <a:r>
              <a:rPr lang="sv-SE" sz="2800" b="1" dirty="0"/>
              <a:t>tunnelbanan</a:t>
            </a:r>
            <a:r>
              <a:rPr lang="sv-SE" sz="2800" b="1" noProof="0" dirty="0"/>
              <a:t>.</a:t>
            </a:r>
          </a:p>
        </p:txBody>
      </p:sp>
      <p:sp>
        <p:nvSpPr>
          <p:cNvPr id="6" name="textruta 5">
            <a:extLst>
              <a:ext uri="{FF2B5EF4-FFF2-40B4-BE49-F238E27FC236}">
                <a16:creationId xmlns:a16="http://schemas.microsoft.com/office/drawing/2014/main" id="{49FB9FF4-D91D-5D87-250F-2E4731916ED1}"/>
              </a:ext>
            </a:extLst>
          </p:cNvPr>
          <p:cNvSpPr txBox="1"/>
          <p:nvPr/>
        </p:nvSpPr>
        <p:spPr>
          <a:xfrm>
            <a:off x="255639" y="6468988"/>
            <a:ext cx="6096000" cy="246221"/>
          </a:xfrm>
          <a:prstGeom prst="rect">
            <a:avLst/>
          </a:prstGeom>
          <a:noFill/>
        </p:spPr>
        <p:txBody>
          <a:bodyPr wrap="square">
            <a:spAutoFit/>
          </a:bodyPr>
          <a:lstStyle/>
          <a:p>
            <a:r>
              <a:rPr lang="sv-SE" sz="1000" dirty="0">
                <a:solidFill>
                  <a:schemeClr val="bg1"/>
                </a:solidFill>
              </a:rPr>
              <a:t>ILLUSTRATION AMANDA WAHLÉN. FRITT EFTER ORIGINAL AV MANDAWORKS</a:t>
            </a:r>
          </a:p>
        </p:txBody>
      </p:sp>
    </p:spTree>
    <p:extLst>
      <p:ext uri="{BB962C8B-B14F-4D97-AF65-F5344CB8AC3E}">
        <p14:creationId xmlns:p14="http://schemas.microsoft.com/office/powerpoint/2010/main" val="2076412529"/>
      </p:ext>
    </p:extLst>
  </p:cSld>
  <p:clrMapOvr>
    <a:masterClrMapping/>
  </p:clrMapOvr>
  <p:transition spd="slow" advClick="0" advTm="7625">
    <p:wipe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947A07-7817-40DD-87D1-DE872BD84D1C}"/>
              </a:ext>
            </a:extLst>
          </p:cNvPr>
          <p:cNvSpPr>
            <a:spLocks noGrp="1"/>
          </p:cNvSpPr>
          <p:nvPr>
            <p:ph type="title"/>
          </p:nvPr>
        </p:nvSpPr>
        <p:spPr/>
        <p:txBody>
          <a:bodyPr/>
          <a:lstStyle/>
          <a:p>
            <a:r>
              <a:rPr lang="sv-SE" noProof="0"/>
              <a:t>Saltsjöbanans upphöjning</a:t>
            </a:r>
            <a:endParaRPr lang="sv-SE"/>
          </a:p>
        </p:txBody>
      </p:sp>
      <p:sp>
        <p:nvSpPr>
          <p:cNvPr id="14" name="Platshållare för text 13">
            <a:extLst>
              <a:ext uri="{FF2B5EF4-FFF2-40B4-BE49-F238E27FC236}">
                <a16:creationId xmlns:a16="http://schemas.microsoft.com/office/drawing/2014/main" id="{5B83FFA0-DBCC-4711-B2C8-81857E31569F}"/>
              </a:ext>
            </a:extLst>
          </p:cNvPr>
          <p:cNvSpPr>
            <a:spLocks noGrp="1"/>
          </p:cNvSpPr>
          <p:nvPr>
            <p:ph type="body" sz="quarter" idx="17"/>
          </p:nvPr>
        </p:nvSpPr>
        <p:spPr/>
        <p:txBody>
          <a:bodyPr/>
          <a:lstStyle/>
          <a:p>
            <a:endParaRPr lang="sv-SE"/>
          </a:p>
        </p:txBody>
      </p:sp>
      <p:sp>
        <p:nvSpPr>
          <p:cNvPr id="11" name="Platshållare för text 10">
            <a:extLst>
              <a:ext uri="{FF2B5EF4-FFF2-40B4-BE49-F238E27FC236}">
                <a16:creationId xmlns:a16="http://schemas.microsoft.com/office/drawing/2014/main" id="{B5E44799-8F9A-4762-A025-4FB1CE78A666}"/>
              </a:ext>
            </a:extLst>
          </p:cNvPr>
          <p:cNvSpPr>
            <a:spLocks noGrp="1"/>
          </p:cNvSpPr>
          <p:nvPr>
            <p:ph type="body" sz="quarter" idx="19"/>
          </p:nvPr>
        </p:nvSpPr>
        <p:spPr>
          <a:xfrm>
            <a:off x="655068" y="2710340"/>
            <a:ext cx="5639406" cy="2921358"/>
          </a:xfrm>
        </p:spPr>
        <p:txBody>
          <a:bodyPr/>
          <a:lstStyle/>
          <a:p>
            <a:pPr marL="0" lvl="0" indent="0">
              <a:buNone/>
            </a:pPr>
            <a:r>
              <a:rPr lang="sv-SE" sz="2800" b="1" noProof="0" dirty="0"/>
              <a:t>Skapar en sammanhängande </a:t>
            </a:r>
            <a:br>
              <a:rPr lang="sv-SE" sz="2800" b="1" noProof="0" dirty="0"/>
            </a:br>
            <a:r>
              <a:rPr lang="sv-SE" sz="2800" b="1" noProof="0" dirty="0"/>
              <a:t>och öppen stadsmiljö. </a:t>
            </a:r>
          </a:p>
          <a:p>
            <a:pPr marL="0" lvl="0" indent="0">
              <a:buNone/>
            </a:pPr>
            <a:r>
              <a:rPr lang="sv-SE" sz="2800" b="1" noProof="0" dirty="0"/>
              <a:t>När Saltsjöbanan åter kan trafikera Slussen beräknas upphöjningen vara klar.</a:t>
            </a:r>
          </a:p>
        </p:txBody>
      </p:sp>
    </p:spTree>
    <p:extLst>
      <p:ext uri="{BB962C8B-B14F-4D97-AF65-F5344CB8AC3E}">
        <p14:creationId xmlns:p14="http://schemas.microsoft.com/office/powerpoint/2010/main" val="3609661785"/>
      </p:ext>
    </p:extLst>
  </p:cSld>
  <p:clrMapOvr>
    <a:masterClrMapping/>
  </p:clrMapOvr>
  <p:transition spd="slow" advClick="0" advTm="7383">
    <p:wipe dir="d"/>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A6A432-9C29-42EF-BE1A-DCFC9AC6E126}"/>
              </a:ext>
            </a:extLst>
          </p:cNvPr>
          <p:cNvSpPr>
            <a:spLocks noGrp="1"/>
          </p:cNvSpPr>
          <p:nvPr>
            <p:ph type="title"/>
          </p:nvPr>
        </p:nvSpPr>
        <p:spPr/>
        <p:txBody>
          <a:bodyPr/>
          <a:lstStyle/>
          <a:p>
            <a:r>
              <a:rPr lang="sv-SE"/>
              <a:t>Skurubron</a:t>
            </a:r>
          </a:p>
        </p:txBody>
      </p:sp>
      <p:sp>
        <p:nvSpPr>
          <p:cNvPr id="3" name="Platshållare för text 2">
            <a:extLst>
              <a:ext uri="{FF2B5EF4-FFF2-40B4-BE49-F238E27FC236}">
                <a16:creationId xmlns:a16="http://schemas.microsoft.com/office/drawing/2014/main" id="{6C5874BB-5D50-4872-B23A-73FA8BA61A3B}"/>
              </a:ext>
            </a:extLst>
          </p:cNvPr>
          <p:cNvSpPr>
            <a:spLocks noGrp="1"/>
          </p:cNvSpPr>
          <p:nvPr>
            <p:ph type="body" sz="quarter" idx="17"/>
          </p:nvPr>
        </p:nvSpPr>
        <p:spPr/>
        <p:txBody>
          <a:bodyPr/>
          <a:lstStyle/>
          <a:p>
            <a:endParaRPr lang="sv-SE"/>
          </a:p>
        </p:txBody>
      </p:sp>
      <p:sp>
        <p:nvSpPr>
          <p:cNvPr id="4" name="Platshållare för text 3">
            <a:extLst>
              <a:ext uri="{FF2B5EF4-FFF2-40B4-BE49-F238E27FC236}">
                <a16:creationId xmlns:a16="http://schemas.microsoft.com/office/drawing/2014/main" id="{B6F3BA2D-D299-4C56-866C-68E2F5A06004}"/>
              </a:ext>
            </a:extLst>
          </p:cNvPr>
          <p:cNvSpPr>
            <a:spLocks noGrp="1"/>
          </p:cNvSpPr>
          <p:nvPr>
            <p:ph type="body" sz="quarter" idx="19"/>
          </p:nvPr>
        </p:nvSpPr>
        <p:spPr/>
        <p:txBody>
          <a:bodyPr/>
          <a:lstStyle/>
          <a:p>
            <a:pPr marL="0" indent="0">
              <a:buNone/>
            </a:pPr>
            <a:r>
              <a:rPr lang="sv-SE" sz="2800" b="1" dirty="0"/>
              <a:t>Nya bron öppnades </a:t>
            </a:r>
            <a:br>
              <a:rPr lang="sv-SE" sz="2800" b="1" dirty="0"/>
            </a:br>
            <a:r>
              <a:rPr lang="sv-SE" sz="2800" b="1" dirty="0"/>
              <a:t>sommaren 2023.</a:t>
            </a:r>
          </a:p>
          <a:p>
            <a:pPr marL="0" indent="0">
              <a:buNone/>
            </a:pPr>
            <a:r>
              <a:rPr lang="sv-SE" sz="2800" b="1" dirty="0"/>
              <a:t>De gamla broarna renoveras </a:t>
            </a:r>
            <a:br>
              <a:rPr lang="sv-SE" sz="2800" b="1" dirty="0"/>
            </a:br>
            <a:r>
              <a:rPr lang="sv-SE" sz="2800" b="1" dirty="0"/>
              <a:t>och beräknas klara 2025.</a:t>
            </a:r>
          </a:p>
        </p:txBody>
      </p:sp>
      <p:sp>
        <p:nvSpPr>
          <p:cNvPr id="11" name="textruta 10">
            <a:extLst>
              <a:ext uri="{FF2B5EF4-FFF2-40B4-BE49-F238E27FC236}">
                <a16:creationId xmlns:a16="http://schemas.microsoft.com/office/drawing/2014/main" id="{73F36732-4088-424E-B236-C1DE489BF8E3}"/>
              </a:ext>
            </a:extLst>
          </p:cNvPr>
          <p:cNvSpPr txBox="1"/>
          <p:nvPr/>
        </p:nvSpPr>
        <p:spPr>
          <a:xfrm>
            <a:off x="200278" y="6468988"/>
            <a:ext cx="609734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Gill Sans MT"/>
                <a:ea typeface="+mn-ea"/>
                <a:cs typeface="+mn-cs"/>
              </a:rPr>
              <a:t>DISSING+WEITLING</a:t>
            </a:r>
          </a:p>
        </p:txBody>
      </p:sp>
    </p:spTree>
    <p:extLst>
      <p:ext uri="{BB962C8B-B14F-4D97-AF65-F5344CB8AC3E}">
        <p14:creationId xmlns:p14="http://schemas.microsoft.com/office/powerpoint/2010/main" val="3639066379"/>
      </p:ext>
    </p:extLst>
  </p:cSld>
  <p:clrMapOvr>
    <a:masterClrMapping/>
  </p:clrMapOvr>
  <p:transition spd="slow" advClick="0" advTm="7189">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812B1D2-4333-477E-8EA1-734E8B6EAF6F}"/>
              </a:ext>
            </a:extLst>
          </p:cNvPr>
          <p:cNvSpPr>
            <a:spLocks noGrp="1"/>
          </p:cNvSpPr>
          <p:nvPr>
            <p:ph type="title"/>
          </p:nvPr>
        </p:nvSpPr>
        <p:spPr/>
        <p:txBody>
          <a:bodyPr/>
          <a:lstStyle/>
          <a:p>
            <a:r>
              <a:rPr lang="sv-SE"/>
              <a:t>Levande stadsgator</a:t>
            </a:r>
          </a:p>
        </p:txBody>
      </p:sp>
      <p:sp>
        <p:nvSpPr>
          <p:cNvPr id="4" name="Platshållare för text 3">
            <a:extLst>
              <a:ext uri="{FF2B5EF4-FFF2-40B4-BE49-F238E27FC236}">
                <a16:creationId xmlns:a16="http://schemas.microsoft.com/office/drawing/2014/main" id="{705E6156-AE36-4ECE-A000-253DB2A10715}"/>
              </a:ext>
            </a:extLst>
          </p:cNvPr>
          <p:cNvSpPr>
            <a:spLocks noGrp="1"/>
          </p:cNvSpPr>
          <p:nvPr>
            <p:ph type="body" sz="quarter" idx="17"/>
          </p:nvPr>
        </p:nvSpPr>
        <p:spPr/>
        <p:txBody>
          <a:bodyPr/>
          <a:lstStyle/>
          <a:p>
            <a:endParaRPr lang="sv-SE"/>
          </a:p>
        </p:txBody>
      </p:sp>
      <p:sp>
        <p:nvSpPr>
          <p:cNvPr id="5" name="Platshållare för text 4">
            <a:extLst>
              <a:ext uri="{FF2B5EF4-FFF2-40B4-BE49-F238E27FC236}">
                <a16:creationId xmlns:a16="http://schemas.microsoft.com/office/drawing/2014/main" id="{025BD955-7E21-4B73-8C5F-98769FB0C13F}"/>
              </a:ext>
            </a:extLst>
          </p:cNvPr>
          <p:cNvSpPr>
            <a:spLocks noGrp="1"/>
          </p:cNvSpPr>
          <p:nvPr>
            <p:ph type="body" sz="quarter" idx="19"/>
          </p:nvPr>
        </p:nvSpPr>
        <p:spPr/>
        <p:txBody>
          <a:bodyPr/>
          <a:lstStyle/>
          <a:p>
            <a:pPr marL="0" marR="0" lvl="0" indent="0" fontAlgn="auto">
              <a:spcAft>
                <a:spcPts val="0"/>
              </a:spcAft>
              <a:buClrTx/>
              <a:buSzTx/>
              <a:buNone/>
              <a:tabLst/>
              <a:defRPr/>
            </a:pPr>
            <a:r>
              <a:rPr lang="sv-SE" sz="2800" b="1" dirty="0"/>
              <a:t>Breda gång- och cykelbanor, butiker och mötesplatser. </a:t>
            </a:r>
          </a:p>
          <a:p>
            <a:pPr marL="0" marR="0" lvl="0" indent="0" fontAlgn="auto">
              <a:spcAft>
                <a:spcPts val="0"/>
              </a:spcAft>
              <a:buClrTx/>
              <a:buSzTx/>
              <a:buNone/>
              <a:tabLst/>
              <a:defRPr/>
            </a:pPr>
            <a:r>
              <a:rPr lang="sv-SE" sz="2800" b="1" dirty="0"/>
              <a:t>Här når du enkelt </a:t>
            </a:r>
            <a:br>
              <a:rPr lang="sv-SE" sz="2800" b="1" dirty="0"/>
            </a:br>
            <a:r>
              <a:rPr lang="sv-SE" sz="2800" b="1" dirty="0"/>
              <a:t>knutpunkter för kollektivtrafik. </a:t>
            </a:r>
          </a:p>
        </p:txBody>
      </p:sp>
    </p:spTree>
    <p:extLst>
      <p:ext uri="{BB962C8B-B14F-4D97-AF65-F5344CB8AC3E}">
        <p14:creationId xmlns:p14="http://schemas.microsoft.com/office/powerpoint/2010/main" val="3282244285"/>
      </p:ext>
    </p:extLst>
  </p:cSld>
  <p:clrMapOvr>
    <a:masterClrMapping/>
  </p:clrMapOvr>
  <p:transition spd="slow" advClick="0" advTm="7290">
    <p:wip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6DC328-BDD7-4699-AE68-801968CF37E7}"/>
              </a:ext>
            </a:extLst>
          </p:cNvPr>
          <p:cNvSpPr>
            <a:spLocks noGrp="1"/>
          </p:cNvSpPr>
          <p:nvPr>
            <p:ph type="title"/>
          </p:nvPr>
        </p:nvSpPr>
        <p:spPr/>
        <p:txBody>
          <a:bodyPr>
            <a:normAutofit/>
          </a:bodyPr>
          <a:lstStyle/>
          <a:p>
            <a:r>
              <a:rPr lang="sv-SE" sz="4200">
                <a:solidFill>
                  <a:schemeClr val="bg1"/>
                </a:solidFill>
              </a:rPr>
              <a:t>Nacka bästa cykelkommun </a:t>
            </a:r>
            <a:br>
              <a:rPr lang="sv-SE" sz="4200">
                <a:solidFill>
                  <a:schemeClr val="bg1"/>
                </a:solidFill>
              </a:rPr>
            </a:br>
            <a:r>
              <a:rPr lang="sv-SE" sz="4200">
                <a:solidFill>
                  <a:schemeClr val="bg1"/>
                </a:solidFill>
              </a:rPr>
              <a:t>i regionen 2021 oc</a:t>
            </a:r>
            <a:r>
              <a:rPr lang="sv-SE" sz="4200"/>
              <a:t>h 2022 </a:t>
            </a:r>
          </a:p>
        </p:txBody>
      </p:sp>
      <p:sp>
        <p:nvSpPr>
          <p:cNvPr id="5" name="Platshållare för text 4">
            <a:extLst>
              <a:ext uri="{FF2B5EF4-FFF2-40B4-BE49-F238E27FC236}">
                <a16:creationId xmlns:a16="http://schemas.microsoft.com/office/drawing/2014/main" id="{754BB0E9-9726-4AAD-929C-7599F6523077}"/>
              </a:ext>
            </a:extLst>
          </p:cNvPr>
          <p:cNvSpPr>
            <a:spLocks noGrp="1"/>
          </p:cNvSpPr>
          <p:nvPr>
            <p:ph type="body" sz="quarter" idx="17"/>
          </p:nvPr>
        </p:nvSpPr>
        <p:spPr/>
        <p:txBody>
          <a:bodyPr/>
          <a:lstStyle/>
          <a:p>
            <a:endParaRPr lang="sv-SE"/>
          </a:p>
        </p:txBody>
      </p:sp>
    </p:spTree>
    <p:extLst>
      <p:ext uri="{BB962C8B-B14F-4D97-AF65-F5344CB8AC3E}">
        <p14:creationId xmlns:p14="http://schemas.microsoft.com/office/powerpoint/2010/main" val="909866113"/>
      </p:ext>
    </p:extLst>
  </p:cSld>
  <p:clrMapOvr>
    <a:masterClrMapping/>
  </p:clrMapOvr>
  <p:transition spd="slow" advClick="0" advTm="5537">
    <p:wipe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DAB14E-3801-4BEF-B0DB-360C87901AC1}"/>
              </a:ext>
            </a:extLst>
          </p:cNvPr>
          <p:cNvSpPr>
            <a:spLocks noGrp="1"/>
          </p:cNvSpPr>
          <p:nvPr>
            <p:ph type="title"/>
          </p:nvPr>
        </p:nvSpPr>
        <p:spPr/>
        <p:txBody>
          <a:bodyPr>
            <a:normAutofit/>
          </a:bodyPr>
          <a:lstStyle/>
          <a:p>
            <a:r>
              <a:rPr lang="sv-SE" sz="4200"/>
              <a:t>E</a:t>
            </a:r>
            <a:r>
              <a:rPr lang="sv-SE" sz="4200" noProof="0" err="1"/>
              <a:t>nkelt</a:t>
            </a:r>
            <a:r>
              <a:rPr lang="sv-SE" sz="4200" noProof="0"/>
              <a:t> och trafiksäkert </a:t>
            </a:r>
            <a:br>
              <a:rPr lang="sv-SE" sz="4200" noProof="0"/>
            </a:br>
            <a:r>
              <a:rPr lang="sv-SE" sz="4200" noProof="0"/>
              <a:t>att cykla i Nacka</a:t>
            </a:r>
            <a:endParaRPr lang="sv-SE" sz="4200"/>
          </a:p>
        </p:txBody>
      </p:sp>
      <p:sp>
        <p:nvSpPr>
          <p:cNvPr id="12" name="Platshållare för text 11">
            <a:extLst>
              <a:ext uri="{FF2B5EF4-FFF2-40B4-BE49-F238E27FC236}">
                <a16:creationId xmlns:a16="http://schemas.microsoft.com/office/drawing/2014/main" id="{2E14EB26-92B2-402C-82C0-6100FDBE0B99}"/>
              </a:ext>
            </a:extLst>
          </p:cNvPr>
          <p:cNvSpPr>
            <a:spLocks noGrp="1"/>
          </p:cNvSpPr>
          <p:nvPr>
            <p:ph type="body" sz="quarter" idx="17"/>
          </p:nvPr>
        </p:nvSpPr>
        <p:spPr/>
        <p:txBody>
          <a:bodyPr/>
          <a:lstStyle/>
          <a:p>
            <a:endParaRPr lang="sv-SE"/>
          </a:p>
        </p:txBody>
      </p:sp>
    </p:spTree>
    <p:extLst>
      <p:ext uri="{BB962C8B-B14F-4D97-AF65-F5344CB8AC3E}">
        <p14:creationId xmlns:p14="http://schemas.microsoft.com/office/powerpoint/2010/main" val="3677517960"/>
      </p:ext>
    </p:extLst>
  </p:cSld>
  <p:clrMapOvr>
    <a:masterClrMapping/>
  </p:clrMapOvr>
  <p:transition spd="slow" advClick="0" advTm="5804">
    <p:wip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91A5C3A-9DEE-489F-B004-DE0A53C707F5}"/>
              </a:ext>
            </a:extLst>
          </p:cNvPr>
          <p:cNvSpPr>
            <a:spLocks noGrp="1"/>
          </p:cNvSpPr>
          <p:nvPr>
            <p:ph type="title"/>
          </p:nvPr>
        </p:nvSpPr>
        <p:spPr>
          <a:xfrm>
            <a:off x="639793" y="500067"/>
            <a:ext cx="6687440" cy="2832680"/>
          </a:xfrm>
        </p:spPr>
        <p:txBody>
          <a:bodyPr>
            <a:normAutofit/>
          </a:bodyPr>
          <a:lstStyle/>
          <a:p>
            <a:r>
              <a:rPr lang="sv-SE" sz="4200"/>
              <a:t>platserna att ladda bilen blir fler</a:t>
            </a:r>
          </a:p>
        </p:txBody>
      </p:sp>
      <p:sp>
        <p:nvSpPr>
          <p:cNvPr id="17" name="Platshållare för text 16">
            <a:extLst>
              <a:ext uri="{FF2B5EF4-FFF2-40B4-BE49-F238E27FC236}">
                <a16:creationId xmlns:a16="http://schemas.microsoft.com/office/drawing/2014/main" id="{2EAC744B-F283-4FF3-9837-BD2D82CC3216}"/>
              </a:ext>
            </a:extLst>
          </p:cNvPr>
          <p:cNvSpPr>
            <a:spLocks noGrp="1"/>
          </p:cNvSpPr>
          <p:nvPr>
            <p:ph type="body" sz="quarter" idx="17"/>
          </p:nvPr>
        </p:nvSpPr>
        <p:spPr/>
        <p:txBody>
          <a:bodyPr/>
          <a:lstStyle/>
          <a:p>
            <a:endParaRPr lang="sv-SE"/>
          </a:p>
        </p:txBody>
      </p:sp>
    </p:spTree>
    <p:extLst>
      <p:ext uri="{BB962C8B-B14F-4D97-AF65-F5344CB8AC3E}">
        <p14:creationId xmlns:p14="http://schemas.microsoft.com/office/powerpoint/2010/main" val="2467913788"/>
      </p:ext>
    </p:extLst>
  </p:cSld>
  <p:clrMapOvr>
    <a:masterClrMapping/>
  </p:clrMapOvr>
  <p:transition spd="slow" advClick="0" advTm="5245">
    <p:wipe dir="r"/>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07D06A-909C-4CF9-A4C1-F5526F6E492F}"/>
              </a:ext>
            </a:extLst>
          </p:cNvPr>
          <p:cNvSpPr>
            <a:spLocks noGrp="1"/>
          </p:cNvSpPr>
          <p:nvPr>
            <p:ph type="title"/>
          </p:nvPr>
        </p:nvSpPr>
        <p:spPr/>
        <p:txBody>
          <a:bodyPr/>
          <a:lstStyle/>
          <a:p>
            <a:r>
              <a:rPr lang="sv-SE"/>
              <a:t>Lokala centrum</a:t>
            </a:r>
          </a:p>
        </p:txBody>
      </p:sp>
      <p:sp>
        <p:nvSpPr>
          <p:cNvPr id="3" name="Platshållare för text 2">
            <a:extLst>
              <a:ext uri="{FF2B5EF4-FFF2-40B4-BE49-F238E27FC236}">
                <a16:creationId xmlns:a16="http://schemas.microsoft.com/office/drawing/2014/main" id="{4074C2D9-82FB-4EFC-A99B-8950C589C04A}"/>
              </a:ext>
            </a:extLst>
          </p:cNvPr>
          <p:cNvSpPr>
            <a:spLocks noGrp="1"/>
          </p:cNvSpPr>
          <p:nvPr>
            <p:ph type="body" sz="quarter" idx="17"/>
          </p:nvPr>
        </p:nvSpPr>
        <p:spPr/>
        <p:txBody>
          <a:bodyPr/>
          <a:lstStyle/>
          <a:p>
            <a:endParaRPr lang="sv-SE"/>
          </a:p>
        </p:txBody>
      </p:sp>
    </p:spTree>
    <p:extLst>
      <p:ext uri="{BB962C8B-B14F-4D97-AF65-F5344CB8AC3E}">
        <p14:creationId xmlns:p14="http://schemas.microsoft.com/office/powerpoint/2010/main" val="103797215"/>
      </p:ext>
    </p:extLst>
  </p:cSld>
  <p:clrMapOvr>
    <a:masterClrMapping/>
  </p:clrMapOvr>
  <p:transition spd="slow" advClick="0" advTm="4474">
    <p:wipe dir="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9DE4A4-740D-43FB-A35E-312D02F8B841}"/>
              </a:ext>
            </a:extLst>
          </p:cNvPr>
          <p:cNvSpPr>
            <a:spLocks noGrp="1"/>
          </p:cNvSpPr>
          <p:nvPr>
            <p:ph type="title"/>
          </p:nvPr>
        </p:nvSpPr>
        <p:spPr/>
        <p:txBody>
          <a:bodyPr>
            <a:normAutofit/>
          </a:bodyPr>
          <a:lstStyle/>
          <a:p>
            <a:r>
              <a:rPr lang="sv-SE"/>
              <a:t>Det går bra för nacka!</a:t>
            </a:r>
          </a:p>
        </p:txBody>
      </p:sp>
      <p:sp>
        <p:nvSpPr>
          <p:cNvPr id="6" name="Platshållare för text 5">
            <a:extLst>
              <a:ext uri="{FF2B5EF4-FFF2-40B4-BE49-F238E27FC236}">
                <a16:creationId xmlns:a16="http://schemas.microsoft.com/office/drawing/2014/main" id="{9E7C25A6-1DDA-4C84-A2A4-6ED08A5AB73A}"/>
              </a:ext>
            </a:extLst>
          </p:cNvPr>
          <p:cNvSpPr>
            <a:spLocks noGrp="1"/>
          </p:cNvSpPr>
          <p:nvPr>
            <p:ph type="body" sz="quarter" idx="17"/>
          </p:nvPr>
        </p:nvSpPr>
        <p:spPr/>
        <p:txBody>
          <a:bodyPr/>
          <a:lstStyle/>
          <a:p>
            <a:endParaRPr lang="sv-SE"/>
          </a:p>
        </p:txBody>
      </p:sp>
      <p:sp>
        <p:nvSpPr>
          <p:cNvPr id="7" name="Platshållare för text 6">
            <a:extLst>
              <a:ext uri="{FF2B5EF4-FFF2-40B4-BE49-F238E27FC236}">
                <a16:creationId xmlns:a16="http://schemas.microsoft.com/office/drawing/2014/main" id="{8D50DB39-54C7-48F9-BDD7-4A379B61C4ED}"/>
              </a:ext>
            </a:extLst>
          </p:cNvPr>
          <p:cNvSpPr>
            <a:spLocks noGrp="1"/>
          </p:cNvSpPr>
          <p:nvPr>
            <p:ph type="body" sz="quarter" idx="19"/>
          </p:nvPr>
        </p:nvSpPr>
        <p:spPr/>
        <p:txBody>
          <a:bodyPr/>
          <a:lstStyle/>
          <a:p>
            <a:pPr marL="0" indent="0">
              <a:buNone/>
            </a:pPr>
            <a:r>
              <a:rPr lang="sv-SE" sz="2800" b="1" dirty="0"/>
              <a:t>Nominerad till årets Digitaliseringskommun 2023.</a:t>
            </a:r>
          </a:p>
          <a:p>
            <a:pPr marL="0" indent="0">
              <a:buNone/>
            </a:pPr>
            <a:r>
              <a:rPr lang="sv-SE" sz="2800" b="1" dirty="0"/>
              <a:t>Årets Kvalitetskommun 2021.</a:t>
            </a:r>
          </a:p>
          <a:p>
            <a:pPr marL="0" indent="0">
              <a:buNone/>
            </a:pPr>
            <a:r>
              <a:rPr lang="sv-SE" sz="2800" b="1" dirty="0"/>
              <a:t>Årets tillväxtkommun 2022.</a:t>
            </a:r>
          </a:p>
          <a:p>
            <a:pPr marL="0" indent="0">
              <a:buNone/>
            </a:pPr>
            <a:r>
              <a:rPr lang="sv-SE" sz="2800" b="1" dirty="0"/>
              <a:t>Sveriges mest robusta kommun 2021, 2022 och 2023.</a:t>
            </a:r>
          </a:p>
        </p:txBody>
      </p:sp>
    </p:spTree>
    <p:extLst>
      <p:ext uri="{BB962C8B-B14F-4D97-AF65-F5344CB8AC3E}">
        <p14:creationId xmlns:p14="http://schemas.microsoft.com/office/powerpoint/2010/main" val="279615605"/>
      </p:ext>
    </p:extLst>
  </p:cSld>
  <p:clrMapOvr>
    <a:masterClrMapping/>
  </p:clrMapOvr>
  <p:transition spd="slow" advClick="0" advTm="7242">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8E0D39-6ACE-4C3C-AB5A-A1B100A70D87}"/>
              </a:ext>
            </a:extLst>
          </p:cNvPr>
          <p:cNvSpPr>
            <a:spLocks noGrp="1"/>
          </p:cNvSpPr>
          <p:nvPr>
            <p:ph type="title"/>
          </p:nvPr>
        </p:nvSpPr>
        <p:spPr/>
        <p:txBody>
          <a:bodyPr>
            <a:noAutofit/>
          </a:bodyPr>
          <a:lstStyle/>
          <a:p>
            <a:pPr lvl="0"/>
            <a:r>
              <a:rPr lang="sv-SE" sz="4200"/>
              <a:t>Fler väljer att </a:t>
            </a:r>
            <a:br>
              <a:rPr lang="sv-SE" sz="4200"/>
            </a:br>
            <a:r>
              <a:rPr lang="sv-SE" sz="4200"/>
              <a:t>pendla med båt</a:t>
            </a:r>
          </a:p>
        </p:txBody>
      </p:sp>
      <p:sp>
        <p:nvSpPr>
          <p:cNvPr id="3" name="Platshållare för text 2">
            <a:extLst>
              <a:ext uri="{FF2B5EF4-FFF2-40B4-BE49-F238E27FC236}">
                <a16:creationId xmlns:a16="http://schemas.microsoft.com/office/drawing/2014/main" id="{8DDCB038-5BE7-EE85-316B-ED52F7772D28}"/>
              </a:ext>
            </a:extLst>
          </p:cNvPr>
          <p:cNvSpPr>
            <a:spLocks noGrp="1"/>
          </p:cNvSpPr>
          <p:nvPr>
            <p:ph type="body" sz="quarter" idx="17"/>
          </p:nvPr>
        </p:nvSpPr>
        <p:spPr/>
        <p:txBody>
          <a:bodyPr/>
          <a:lstStyle/>
          <a:p>
            <a:endParaRPr lang="sv-SE"/>
          </a:p>
        </p:txBody>
      </p:sp>
    </p:spTree>
    <p:extLst>
      <p:ext uri="{BB962C8B-B14F-4D97-AF65-F5344CB8AC3E}">
        <p14:creationId xmlns:p14="http://schemas.microsoft.com/office/powerpoint/2010/main" val="1620486997"/>
      </p:ext>
    </p:extLst>
  </p:cSld>
  <p:clrMapOvr>
    <a:masterClrMapping/>
  </p:clrMapOvr>
  <p:transition spd="slow" advClick="0" advTm="5677">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a:extLst>
              <a:ext uri="{FF2B5EF4-FFF2-40B4-BE49-F238E27FC236}">
                <a16:creationId xmlns:a16="http://schemas.microsoft.com/office/drawing/2014/main" id="{A654F5EE-C5F3-466F-8256-2FDB7EAF8B8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6" b="6"/>
          <a:stretch/>
        </p:blipFill>
        <p:spPr>
          <a:xfrm>
            <a:off x="1" y="0"/>
            <a:ext cx="6048000" cy="6858000"/>
          </a:xfrm>
        </p:spPr>
      </p:pic>
      <p:pic>
        <p:nvPicPr>
          <p:cNvPr id="7" name="Platshållare för bild 6" descr="En bild som visar text, himmel, utomhus&#10;&#10;Automatiskt genererad beskrivning">
            <a:extLst>
              <a:ext uri="{FF2B5EF4-FFF2-40B4-BE49-F238E27FC236}">
                <a16:creationId xmlns:a16="http://schemas.microsoft.com/office/drawing/2014/main" id="{553E4D25-D8F5-430A-9A00-364310BA5036}"/>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t="283" b="283"/>
          <a:stretch>
            <a:fillRect/>
          </a:stretch>
        </p:blipFill>
        <p:spPr/>
      </p:pic>
      <p:pic>
        <p:nvPicPr>
          <p:cNvPr id="9" name="Platshållare för bild 8" descr="En bild som visar text, person&#10;&#10;Automatiskt genererad beskrivning">
            <a:extLst>
              <a:ext uri="{FF2B5EF4-FFF2-40B4-BE49-F238E27FC236}">
                <a16:creationId xmlns:a16="http://schemas.microsoft.com/office/drawing/2014/main" id="{1750EE4A-C67B-4FA4-9190-11B3E846C5A0}"/>
              </a:ext>
            </a:extLst>
          </p:cNvPr>
          <p:cNvPicPr>
            <a:picLocks noGrp="1" noChangeAspect="1"/>
          </p:cNvPicPr>
          <p:nvPr>
            <p:ph type="pic" idx="16"/>
          </p:nvPr>
        </p:nvPicPr>
        <p:blipFill>
          <a:blip r:embed="rId5">
            <a:extLst>
              <a:ext uri="{28A0092B-C50C-407E-A947-70E740481C1C}">
                <a14:useLocalDpi xmlns:a14="http://schemas.microsoft.com/office/drawing/2010/main" val="0"/>
              </a:ext>
            </a:extLst>
          </a:blip>
          <a:srcRect t="260" b="260"/>
          <a:stretch>
            <a:fillRect/>
          </a:stretch>
        </p:blipFill>
        <p:spPr/>
      </p:pic>
      <p:sp>
        <p:nvSpPr>
          <p:cNvPr id="5" name="Platshållare för text 4">
            <a:extLst>
              <a:ext uri="{FF2B5EF4-FFF2-40B4-BE49-F238E27FC236}">
                <a16:creationId xmlns:a16="http://schemas.microsoft.com/office/drawing/2014/main" id="{F98DD5FE-271F-4737-977F-179E1BC0B649}"/>
              </a:ext>
            </a:extLst>
          </p:cNvPr>
          <p:cNvSpPr>
            <a:spLocks noGrp="1"/>
          </p:cNvSpPr>
          <p:nvPr>
            <p:ph type="body" sz="quarter" idx="17"/>
          </p:nvPr>
        </p:nvSpPr>
        <p:spPr/>
        <p:txBody>
          <a:bodyPr/>
          <a:lstStyle/>
          <a:p>
            <a:endParaRPr lang="sv-SE"/>
          </a:p>
        </p:txBody>
      </p:sp>
      <p:sp>
        <p:nvSpPr>
          <p:cNvPr id="13" name="Rubrik 1">
            <a:extLst>
              <a:ext uri="{FF2B5EF4-FFF2-40B4-BE49-F238E27FC236}">
                <a16:creationId xmlns:a16="http://schemas.microsoft.com/office/drawing/2014/main" id="{A3830D89-F5F9-4AD5-AC8F-6059EC3170DA}"/>
              </a:ext>
            </a:extLst>
          </p:cNvPr>
          <p:cNvSpPr txBox="1">
            <a:spLocks/>
          </p:cNvSpPr>
          <p:nvPr/>
        </p:nvSpPr>
        <p:spPr>
          <a:xfrm>
            <a:off x="639792" y="500067"/>
            <a:ext cx="10714007" cy="1133475"/>
          </a:xfrm>
          <a:prstGeom prst="rect">
            <a:avLst/>
          </a:prstGeom>
        </p:spPr>
        <p:txBody>
          <a:bodyPr>
            <a:normAutofit/>
          </a:bodyPr>
          <a:lstStyle>
            <a:lvl1pPr algn="l" defTabSz="914400" rtl="0" eaLnBrk="1" latinLnBrk="0" hangingPunct="1">
              <a:lnSpc>
                <a:spcPct val="90000"/>
              </a:lnSpc>
              <a:spcBef>
                <a:spcPct val="0"/>
              </a:spcBef>
              <a:buNone/>
              <a:defRPr sz="4200"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200" b="0" i="0" u="none" strike="noStrike" kern="1200" cap="all" spc="0" normalizeH="0" baseline="0" noProof="0" err="1">
                <a:ln>
                  <a:noFill/>
                </a:ln>
                <a:solidFill>
                  <a:prstClr val="white"/>
                </a:solidFill>
                <a:effectLst>
                  <a:outerShdw blurRad="431800" sx="102000" sy="102000" algn="ctr" rotWithShape="0">
                    <a:prstClr val="black">
                      <a:alpha val="60000"/>
                    </a:prstClr>
                  </a:outerShdw>
                  <a:reflection stA="45000" endPos="0" dist="50800" dir="5400000" sy="-100000" algn="bl" rotWithShape="0"/>
                </a:effectLst>
                <a:uLnTx/>
                <a:uFillTx/>
                <a:latin typeface="Gill Sans MT"/>
                <a:ea typeface="+mj-ea"/>
                <a:cs typeface="+mj-cs"/>
              </a:rPr>
              <a:t>orminge</a:t>
            </a:r>
            <a:endParaRPr kumimoji="0" lang="sv-SE" sz="4200" b="0" i="0" u="none" strike="noStrike" kern="1200" cap="all" spc="0" normalizeH="0" baseline="0" noProof="0">
              <a:ln>
                <a:noFill/>
              </a:ln>
              <a:solidFill>
                <a:prstClr val="white"/>
              </a:solidFill>
              <a:effectLst>
                <a:outerShdw blurRad="431800" sx="102000" sy="102000" algn="ctr" rotWithShape="0">
                  <a:prstClr val="black">
                    <a:alpha val="60000"/>
                  </a:prstClr>
                </a:outerShdw>
                <a:reflection stA="45000" endPos="0" dist="50800" dir="5400000" sy="-100000" algn="bl" rotWithShape="0"/>
              </a:effectLst>
              <a:uLnTx/>
              <a:uFillTx/>
              <a:latin typeface="Gill Sans MT"/>
              <a:ea typeface="+mj-ea"/>
              <a:cs typeface="+mj-cs"/>
            </a:endParaRPr>
          </a:p>
        </p:txBody>
      </p:sp>
      <p:sp>
        <p:nvSpPr>
          <p:cNvPr id="8" name="Platshållare för text 4">
            <a:extLst>
              <a:ext uri="{FF2B5EF4-FFF2-40B4-BE49-F238E27FC236}">
                <a16:creationId xmlns:a16="http://schemas.microsoft.com/office/drawing/2014/main" id="{0D371C6F-0046-4871-B13E-A20E4D1D4D86}"/>
              </a:ext>
            </a:extLst>
          </p:cNvPr>
          <p:cNvSpPr txBox="1">
            <a:spLocks/>
          </p:cNvSpPr>
          <p:nvPr/>
        </p:nvSpPr>
        <p:spPr>
          <a:xfrm>
            <a:off x="534594" y="3503938"/>
            <a:ext cx="5276271" cy="1677885"/>
          </a:xfrm>
          <a:prstGeom prst="rect">
            <a:avLst/>
          </a:prstGeom>
        </p:spPr>
        <p:txBody>
          <a:bodyPr lIns="91440" tIns="45720" rIns="91440" bIns="45720" anchor="t"/>
          <a:lstStyle>
            <a:lvl1pPr marL="540000" indent="-54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2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4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60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2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sv-SE" sz="2800" b="1" i="0" u="none" strike="noStrike" kern="1200" cap="none" spc="0" normalizeH="0" baseline="0" noProof="0" dirty="0">
                <a:ln>
                  <a:noFill/>
                </a:ln>
                <a:solidFill>
                  <a:schemeClr val="bg1"/>
                </a:solidFill>
                <a:effectLst>
                  <a:outerShdw blurRad="558800" dist="50800" dir="5400000" algn="ctr" rotWithShape="0">
                    <a:prstClr val="black">
                      <a:alpha val="60000"/>
                    </a:prstClr>
                  </a:outerShdw>
                </a:effectLst>
                <a:uLnTx/>
                <a:uFillTx/>
                <a:latin typeface="Gill Sans MT"/>
                <a:ea typeface="+mn-ea"/>
                <a:cs typeface="+mn-cs"/>
              </a:rPr>
              <a:t>2 400 nya bostäder.</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sv-SE" sz="2800" b="1" i="0" u="none" strike="noStrike" kern="1200" cap="none" spc="0" normalizeH="0" baseline="0" noProof="0" dirty="0" err="1">
                <a:ln>
                  <a:noFill/>
                </a:ln>
                <a:solidFill>
                  <a:schemeClr val="bg1"/>
                </a:solidFill>
                <a:effectLst>
                  <a:outerShdw blurRad="558800" dist="50800" dir="5400000" algn="ctr" rotWithShape="0">
                    <a:prstClr val="black">
                      <a:alpha val="60000"/>
                    </a:prstClr>
                  </a:outerShdw>
                </a:effectLst>
                <a:uLnTx/>
                <a:uFillTx/>
                <a:latin typeface="Gill Sans MT"/>
                <a:ea typeface="+mn-ea"/>
                <a:cs typeface="+mn-cs"/>
              </a:rPr>
              <a:t>Orminge</a:t>
            </a:r>
            <a:r>
              <a:rPr kumimoji="0" lang="sv-SE" sz="2800" b="1" i="0" u="none" strike="noStrike" kern="1200" cap="none" spc="0" normalizeH="0" baseline="0" noProof="0" dirty="0">
                <a:ln>
                  <a:noFill/>
                </a:ln>
                <a:solidFill>
                  <a:schemeClr val="bg1"/>
                </a:solidFill>
                <a:effectLst>
                  <a:outerShdw blurRad="558800" dist="50800" dir="5400000" algn="ctr" rotWithShape="0">
                    <a:prstClr val="black">
                      <a:alpha val="60000"/>
                    </a:prstClr>
                  </a:outerShdw>
                </a:effectLst>
                <a:uLnTx/>
                <a:uFillTx/>
                <a:latin typeface="Gill Sans MT"/>
                <a:ea typeface="+mn-ea"/>
                <a:cs typeface="+mn-cs"/>
              </a:rPr>
              <a:t> centrum utvecklas.</a:t>
            </a:r>
            <a:endParaRPr lang="sv-SE" sz="2800" b="1" i="0" u="none" strike="noStrike" kern="1200" cap="none" spc="0" normalizeH="0" baseline="0" noProof="0" dirty="0">
              <a:ln>
                <a:noFill/>
              </a:ln>
              <a:solidFill>
                <a:schemeClr val="bg1"/>
              </a:solidFill>
              <a:effectLst>
                <a:outerShdw blurRad="558800" dist="50800" dir="5400000" algn="ctr" rotWithShape="0">
                  <a:prstClr val="black">
                    <a:alpha val="60000"/>
                  </a:prstClr>
                </a:outerShdw>
              </a:effectLst>
              <a:uLnTx/>
              <a:uFillTx/>
              <a:latin typeface="Gill Sans MT"/>
            </a:endParaRPr>
          </a:p>
          <a:p>
            <a:pPr marL="0" indent="0">
              <a:spcBef>
                <a:spcPts val="600"/>
              </a:spcBef>
              <a:buNone/>
              <a:defRPr/>
            </a:pPr>
            <a:r>
              <a:rPr kumimoji="0" lang="sv-SE" sz="2800" b="1" i="0" u="none" strike="noStrike" kern="1200" cap="none" spc="0" normalizeH="0" baseline="0" noProof="0" dirty="0">
                <a:ln>
                  <a:noFill/>
                </a:ln>
                <a:solidFill>
                  <a:schemeClr val="bg1"/>
                </a:solidFill>
                <a:effectLst>
                  <a:outerShdw blurRad="558800" dist="50800" dir="5400000" algn="ctr" rotWithShape="0">
                    <a:prstClr val="black">
                      <a:alpha val="60000"/>
                    </a:prstClr>
                  </a:outerShdw>
                </a:effectLst>
                <a:uLnTx/>
                <a:uFillTx/>
                <a:latin typeface="Gill Sans MT"/>
                <a:ea typeface="+mn-ea"/>
                <a:cs typeface="+mn-cs"/>
              </a:rPr>
              <a:t>Ny infartsparkering</a:t>
            </a:r>
            <a:r>
              <a:rPr lang="sv-SE" sz="2800" b="1" dirty="0">
                <a:solidFill>
                  <a:schemeClr val="bg1"/>
                </a:solidFill>
                <a:effectLst>
                  <a:outerShdw blurRad="558800" dist="50800" dir="5400000" algn="ctr" rotWithShape="0">
                    <a:prstClr val="black">
                      <a:alpha val="60000"/>
                    </a:prstClr>
                  </a:outerShdw>
                </a:effectLst>
                <a:latin typeface="Gill Sans MT"/>
              </a:rPr>
              <a:t> </a:t>
            </a:r>
            <a:br>
              <a:rPr lang="sv-SE" sz="2800" b="1" dirty="0">
                <a:solidFill>
                  <a:schemeClr val="bg1"/>
                </a:solidFill>
                <a:effectLst>
                  <a:outerShdw blurRad="558800" dist="50800" dir="5400000" algn="ctr" rotWithShape="0">
                    <a:prstClr val="black">
                      <a:alpha val="60000"/>
                    </a:prstClr>
                  </a:outerShdw>
                </a:effectLst>
                <a:latin typeface="Gill Sans MT"/>
              </a:rPr>
            </a:br>
            <a:r>
              <a:rPr lang="sv-SE" sz="2800" b="1" dirty="0">
                <a:solidFill>
                  <a:schemeClr val="bg1"/>
                </a:solidFill>
                <a:effectLst>
                  <a:outerShdw blurRad="558800" dist="50800" dir="5400000" algn="ctr" rotWithShape="0">
                    <a:prstClr val="black">
                      <a:alpha val="60000"/>
                    </a:prstClr>
                  </a:outerShdw>
                </a:effectLst>
                <a:latin typeface="Gill Sans MT"/>
              </a:rPr>
              <a:t>och förbättringar för </a:t>
            </a:r>
            <a:br>
              <a:rPr lang="sv-SE" sz="2800" b="1" dirty="0">
                <a:solidFill>
                  <a:schemeClr val="bg1"/>
                </a:solidFill>
                <a:effectLst>
                  <a:outerShdw blurRad="558800" dist="50800" dir="5400000" algn="ctr" rotWithShape="0">
                    <a:prstClr val="black">
                      <a:alpha val="60000"/>
                    </a:prstClr>
                  </a:outerShdw>
                </a:effectLst>
                <a:latin typeface="Gill Sans MT"/>
              </a:rPr>
            </a:br>
            <a:r>
              <a:rPr lang="sv-SE" sz="2800" b="1" dirty="0">
                <a:solidFill>
                  <a:schemeClr val="bg1"/>
                </a:solidFill>
                <a:effectLst>
                  <a:outerShdw blurRad="558800" dist="50800" dir="5400000" algn="ctr" rotWithShape="0">
                    <a:prstClr val="black">
                      <a:alpha val="60000"/>
                    </a:prstClr>
                  </a:outerShdw>
                </a:effectLst>
                <a:latin typeface="Gill Sans MT"/>
              </a:rPr>
              <a:t>framtida resenärer.</a:t>
            </a:r>
            <a:endParaRPr lang="sv-SE" sz="2800" b="1" i="0" u="none" strike="noStrike" kern="1200" cap="none" spc="0" normalizeH="0" baseline="0" noProof="0" dirty="0">
              <a:ln>
                <a:noFill/>
              </a:ln>
              <a:solidFill>
                <a:schemeClr val="bg1"/>
              </a:solidFill>
              <a:effectLst>
                <a:outerShdw blurRad="558800" dist="50800" dir="5400000" algn="ctr" rotWithShape="0">
                  <a:prstClr val="black">
                    <a:alpha val="60000"/>
                  </a:prstClr>
                </a:outerShdw>
              </a:effectLst>
              <a:uLnTx/>
              <a:uFillTx/>
              <a:latin typeface="Gill Sans MT"/>
            </a:endParaRPr>
          </a:p>
        </p:txBody>
      </p:sp>
    </p:spTree>
    <p:extLst>
      <p:ext uri="{BB962C8B-B14F-4D97-AF65-F5344CB8AC3E}">
        <p14:creationId xmlns:p14="http://schemas.microsoft.com/office/powerpoint/2010/main" val="2195766478"/>
      </p:ext>
    </p:extLst>
  </p:cSld>
  <p:clrMapOvr>
    <a:masterClrMapping/>
  </p:clrMapOvr>
  <p:transition spd="slow" advClick="0" advTm="7121">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a:extLst>
              <a:ext uri="{FF2B5EF4-FFF2-40B4-BE49-F238E27FC236}">
                <a16:creationId xmlns:a16="http://schemas.microsoft.com/office/drawing/2014/main" id="{A654F5EE-C5F3-466F-8256-2FDB7EAF8B8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5197" r="25197"/>
          <a:stretch/>
        </p:blipFill>
        <p:spPr>
          <a:xfrm>
            <a:off x="1" y="0"/>
            <a:ext cx="6048000" cy="6858000"/>
          </a:xfrm>
        </p:spPr>
      </p:pic>
      <p:pic>
        <p:nvPicPr>
          <p:cNvPr id="7" name="Platshållare för bild 6">
            <a:extLst>
              <a:ext uri="{FF2B5EF4-FFF2-40B4-BE49-F238E27FC236}">
                <a16:creationId xmlns:a16="http://schemas.microsoft.com/office/drawing/2014/main" id="{553E4D25-D8F5-430A-9A00-364310BA5036}"/>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t="265" b="265"/>
          <a:stretch/>
        </p:blipFill>
        <p:spPr>
          <a:xfrm>
            <a:off x="6150194" y="3474000"/>
            <a:ext cx="6048000" cy="3384000"/>
          </a:xfrm>
        </p:spPr>
      </p:pic>
      <p:pic>
        <p:nvPicPr>
          <p:cNvPr id="9" name="Platshållare för bild 8">
            <a:extLst>
              <a:ext uri="{FF2B5EF4-FFF2-40B4-BE49-F238E27FC236}">
                <a16:creationId xmlns:a16="http://schemas.microsoft.com/office/drawing/2014/main" id="{1750EE4A-C67B-4FA4-9190-11B3E846C5A0}"/>
              </a:ext>
            </a:extLst>
          </p:cNvPr>
          <p:cNvPicPr>
            <a:picLocks noGrp="1" noChangeAspect="1"/>
          </p:cNvPicPr>
          <p:nvPr>
            <p:ph type="pic" idx="16"/>
          </p:nvPr>
        </p:nvPicPr>
        <p:blipFill>
          <a:blip r:embed="rId5">
            <a:extLst>
              <a:ext uri="{28A0092B-C50C-407E-A947-70E740481C1C}">
                <a14:useLocalDpi xmlns:a14="http://schemas.microsoft.com/office/drawing/2010/main" val="0"/>
              </a:ext>
            </a:extLst>
          </a:blip>
          <a:srcRect t="10465" b="10465"/>
          <a:stretch/>
        </p:blipFill>
        <p:spPr>
          <a:xfrm>
            <a:off x="6144001" y="0"/>
            <a:ext cx="6048000" cy="3384000"/>
          </a:xfrm>
        </p:spPr>
      </p:pic>
      <p:sp>
        <p:nvSpPr>
          <p:cNvPr id="5" name="Platshållare för text 4">
            <a:extLst>
              <a:ext uri="{FF2B5EF4-FFF2-40B4-BE49-F238E27FC236}">
                <a16:creationId xmlns:a16="http://schemas.microsoft.com/office/drawing/2014/main" id="{F98DD5FE-271F-4737-977F-179E1BC0B649}"/>
              </a:ext>
            </a:extLst>
          </p:cNvPr>
          <p:cNvSpPr>
            <a:spLocks noGrp="1"/>
          </p:cNvSpPr>
          <p:nvPr>
            <p:ph type="body" sz="quarter" idx="17"/>
          </p:nvPr>
        </p:nvSpPr>
        <p:spPr/>
        <p:txBody>
          <a:bodyPr/>
          <a:lstStyle/>
          <a:p>
            <a:endParaRPr lang="sv-SE"/>
          </a:p>
        </p:txBody>
      </p:sp>
      <p:sp>
        <p:nvSpPr>
          <p:cNvPr id="13" name="Rubrik 1">
            <a:extLst>
              <a:ext uri="{FF2B5EF4-FFF2-40B4-BE49-F238E27FC236}">
                <a16:creationId xmlns:a16="http://schemas.microsoft.com/office/drawing/2014/main" id="{A3830D89-F5F9-4AD5-AC8F-6059EC3170DA}"/>
              </a:ext>
            </a:extLst>
          </p:cNvPr>
          <p:cNvSpPr txBox="1">
            <a:spLocks/>
          </p:cNvSpPr>
          <p:nvPr/>
        </p:nvSpPr>
        <p:spPr>
          <a:xfrm>
            <a:off x="624294" y="500067"/>
            <a:ext cx="10714007" cy="1133475"/>
          </a:xfrm>
          <a:prstGeom prst="rect">
            <a:avLst/>
          </a:prstGeom>
        </p:spPr>
        <p:txBody>
          <a:bodyPr>
            <a:normAutofit/>
          </a:bodyPr>
          <a:lstStyle>
            <a:lvl1pPr algn="l" defTabSz="914400" rtl="0" eaLnBrk="1" latinLnBrk="0" hangingPunct="1">
              <a:lnSpc>
                <a:spcPct val="90000"/>
              </a:lnSpc>
              <a:spcBef>
                <a:spcPct val="0"/>
              </a:spcBef>
              <a:buNone/>
              <a:defRPr sz="4200"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200" b="0" i="0" u="none" strike="noStrike" kern="1200" cap="all" spc="0" normalizeH="0" baseline="0" noProof="0">
                <a:ln>
                  <a:noFill/>
                </a:ln>
                <a:solidFill>
                  <a:prstClr val="white"/>
                </a:solidFill>
                <a:effectLst>
                  <a:outerShdw blurRad="431800" sx="102000" sy="102000" algn="ctr" rotWithShape="0">
                    <a:prstClr val="black">
                      <a:alpha val="60000"/>
                    </a:prstClr>
                  </a:outerShdw>
                  <a:reflection stA="45000" endPos="0" dist="50800" dir="5400000" sy="-100000" algn="bl" rotWithShape="0"/>
                </a:effectLst>
                <a:uLnTx/>
                <a:uFillTx/>
                <a:latin typeface="Gill Sans MT"/>
                <a:ea typeface="+mj-ea"/>
                <a:cs typeface="+mj-cs"/>
              </a:rPr>
              <a:t>älta</a:t>
            </a:r>
          </a:p>
        </p:txBody>
      </p:sp>
      <p:sp>
        <p:nvSpPr>
          <p:cNvPr id="8" name="Platshållare för text 3">
            <a:extLst>
              <a:ext uri="{FF2B5EF4-FFF2-40B4-BE49-F238E27FC236}">
                <a16:creationId xmlns:a16="http://schemas.microsoft.com/office/drawing/2014/main" id="{5C0949BD-25F9-46BB-A604-E7744CB814F5}"/>
              </a:ext>
            </a:extLst>
          </p:cNvPr>
          <p:cNvSpPr txBox="1">
            <a:spLocks/>
          </p:cNvSpPr>
          <p:nvPr/>
        </p:nvSpPr>
        <p:spPr>
          <a:xfrm>
            <a:off x="624293" y="4280015"/>
            <a:ext cx="5112079" cy="832759"/>
          </a:xfrm>
          <a:prstGeom prst="rect">
            <a:avLst/>
          </a:prstGeom>
        </p:spPr>
        <p:txBody>
          <a:bodyPr/>
          <a:lstStyle>
            <a:lvl1pPr marL="540000" indent="-54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2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4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60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2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sv-SE" sz="2800" b="1" i="0" u="none" strike="noStrike" kern="1200" cap="none" spc="0" normalizeH="0" baseline="0" noProof="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t>1 800 nya bostäder.</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sv-SE" sz="2800" b="1" i="0" u="none" strike="noStrike" kern="1200" cap="none" spc="0" normalizeH="0" baseline="0" noProof="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t>Fler mötesplatser.</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sv-SE" sz="2800" b="1">
                <a:solidFill>
                  <a:prstClr val="white"/>
                </a:solidFill>
                <a:effectLst>
                  <a:outerShdw blurRad="558800" dist="50800" dir="5400000" algn="ctr" rotWithShape="0">
                    <a:prstClr val="black">
                      <a:alpha val="60000"/>
                    </a:prstClr>
                  </a:outerShdw>
                </a:effectLst>
                <a:latin typeface="Gill Sans MT"/>
              </a:rPr>
              <a:t>Utveckling av Älta centrum.</a:t>
            </a:r>
            <a:endParaRPr kumimoji="0" lang="sv-SE" sz="2800" b="1" i="0" u="none" strike="noStrike" kern="1200" cap="none" spc="0" normalizeH="0" baseline="0" noProof="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endParaRPr>
          </a:p>
        </p:txBody>
      </p:sp>
    </p:spTree>
    <p:extLst>
      <p:ext uri="{BB962C8B-B14F-4D97-AF65-F5344CB8AC3E}">
        <p14:creationId xmlns:p14="http://schemas.microsoft.com/office/powerpoint/2010/main" val="2964184040"/>
      </p:ext>
    </p:extLst>
  </p:cSld>
  <p:clrMapOvr>
    <a:masterClrMapping/>
  </p:clrMapOvr>
  <p:transition spd="slow" advClick="0" advTm="7917">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a:extLst>
              <a:ext uri="{FF2B5EF4-FFF2-40B4-BE49-F238E27FC236}">
                <a16:creationId xmlns:a16="http://schemas.microsoft.com/office/drawing/2014/main" id="{A654F5EE-C5F3-466F-8256-2FDB7EAF8B8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2725" r="27669"/>
          <a:stretch/>
        </p:blipFill>
        <p:spPr>
          <a:xfrm>
            <a:off x="1" y="0"/>
            <a:ext cx="6048000" cy="6858000"/>
          </a:xfrm>
        </p:spPr>
      </p:pic>
      <p:pic>
        <p:nvPicPr>
          <p:cNvPr id="7" name="Platshållare för bild 6">
            <a:extLst>
              <a:ext uri="{FF2B5EF4-FFF2-40B4-BE49-F238E27FC236}">
                <a16:creationId xmlns:a16="http://schemas.microsoft.com/office/drawing/2014/main" id="{553E4D25-D8F5-430A-9A00-364310BA5036}"/>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t="3140" b="3140"/>
          <a:stretch/>
        </p:blipFill>
        <p:spPr>
          <a:xfrm>
            <a:off x="6150194" y="3474000"/>
            <a:ext cx="6048000" cy="3384000"/>
          </a:xfrm>
        </p:spPr>
      </p:pic>
      <p:pic>
        <p:nvPicPr>
          <p:cNvPr id="9" name="Platshållare för bild 8">
            <a:extLst>
              <a:ext uri="{FF2B5EF4-FFF2-40B4-BE49-F238E27FC236}">
                <a16:creationId xmlns:a16="http://schemas.microsoft.com/office/drawing/2014/main" id="{1750EE4A-C67B-4FA4-9190-11B3E846C5A0}"/>
              </a:ext>
            </a:extLst>
          </p:cNvPr>
          <p:cNvPicPr>
            <a:picLocks noGrp="1" noChangeAspect="1"/>
          </p:cNvPicPr>
          <p:nvPr>
            <p:ph type="pic" idx="16"/>
          </p:nvPr>
        </p:nvPicPr>
        <p:blipFill>
          <a:blip r:embed="rId5">
            <a:extLst>
              <a:ext uri="{28A0092B-C50C-407E-A947-70E740481C1C}">
                <a14:useLocalDpi xmlns:a14="http://schemas.microsoft.com/office/drawing/2010/main" val="0"/>
              </a:ext>
            </a:extLst>
          </a:blip>
          <a:srcRect l="4" r="4"/>
          <a:stretch/>
        </p:blipFill>
        <p:spPr>
          <a:xfrm>
            <a:off x="6144001" y="0"/>
            <a:ext cx="6048000" cy="3384000"/>
          </a:xfrm>
        </p:spPr>
      </p:pic>
      <p:sp>
        <p:nvSpPr>
          <p:cNvPr id="5" name="Platshållare för text 4">
            <a:extLst>
              <a:ext uri="{FF2B5EF4-FFF2-40B4-BE49-F238E27FC236}">
                <a16:creationId xmlns:a16="http://schemas.microsoft.com/office/drawing/2014/main" id="{F98DD5FE-271F-4737-977F-179E1BC0B649}"/>
              </a:ext>
            </a:extLst>
          </p:cNvPr>
          <p:cNvSpPr>
            <a:spLocks noGrp="1"/>
          </p:cNvSpPr>
          <p:nvPr>
            <p:ph type="body" sz="quarter" idx="17"/>
          </p:nvPr>
        </p:nvSpPr>
        <p:spPr/>
        <p:txBody>
          <a:bodyPr/>
          <a:lstStyle/>
          <a:p>
            <a:endParaRPr lang="sv-SE"/>
          </a:p>
        </p:txBody>
      </p:sp>
      <p:sp>
        <p:nvSpPr>
          <p:cNvPr id="13" name="Rubrik 1">
            <a:extLst>
              <a:ext uri="{FF2B5EF4-FFF2-40B4-BE49-F238E27FC236}">
                <a16:creationId xmlns:a16="http://schemas.microsoft.com/office/drawing/2014/main" id="{A3830D89-F5F9-4AD5-AC8F-6059EC3170DA}"/>
              </a:ext>
            </a:extLst>
          </p:cNvPr>
          <p:cNvSpPr txBox="1">
            <a:spLocks/>
          </p:cNvSpPr>
          <p:nvPr/>
        </p:nvSpPr>
        <p:spPr>
          <a:xfrm>
            <a:off x="639792" y="500067"/>
            <a:ext cx="10714007" cy="1133475"/>
          </a:xfrm>
          <a:prstGeom prst="rect">
            <a:avLst/>
          </a:prstGeom>
        </p:spPr>
        <p:txBody>
          <a:bodyPr>
            <a:normAutofit/>
          </a:bodyPr>
          <a:lstStyle>
            <a:lvl1pPr algn="l" defTabSz="914400" rtl="0" eaLnBrk="1" latinLnBrk="0" hangingPunct="1">
              <a:lnSpc>
                <a:spcPct val="90000"/>
              </a:lnSpc>
              <a:spcBef>
                <a:spcPct val="0"/>
              </a:spcBef>
              <a:buNone/>
              <a:defRPr sz="4200"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200" b="0" i="0" u="none" strike="noStrike" kern="1200" cap="all" spc="0" normalizeH="0" baseline="0" noProof="0" err="1">
                <a:ln>
                  <a:noFill/>
                </a:ln>
                <a:solidFill>
                  <a:prstClr val="white"/>
                </a:solidFill>
                <a:effectLst>
                  <a:outerShdw blurRad="431800" sx="102000" sy="102000" algn="ctr" rotWithShape="0">
                    <a:prstClr val="black">
                      <a:alpha val="60000"/>
                    </a:prstClr>
                  </a:outerShdw>
                  <a:reflection stA="45000" endPos="0" dist="50800" dir="5400000" sy="-100000" algn="bl" rotWithShape="0"/>
                </a:effectLst>
                <a:uLnTx/>
                <a:uFillTx/>
                <a:latin typeface="Gill Sans MT"/>
                <a:ea typeface="+mj-ea"/>
                <a:cs typeface="+mj-cs"/>
              </a:rPr>
              <a:t>fisksätra</a:t>
            </a:r>
            <a:endParaRPr kumimoji="0" lang="sv-SE" sz="4200" b="0" i="0" u="none" strike="noStrike" kern="1200" cap="all" spc="0" normalizeH="0" baseline="0" noProof="0">
              <a:ln>
                <a:noFill/>
              </a:ln>
              <a:solidFill>
                <a:prstClr val="white"/>
              </a:solidFill>
              <a:effectLst>
                <a:outerShdw blurRad="431800" sx="102000" sy="102000" algn="ctr" rotWithShape="0">
                  <a:prstClr val="black">
                    <a:alpha val="60000"/>
                  </a:prstClr>
                </a:outerShdw>
                <a:reflection stA="45000" endPos="0" dist="50800" dir="5400000" sy="-100000" algn="bl" rotWithShape="0"/>
              </a:effectLst>
              <a:uLnTx/>
              <a:uFillTx/>
              <a:latin typeface="Gill Sans MT"/>
              <a:ea typeface="+mj-ea"/>
              <a:cs typeface="+mj-cs"/>
            </a:endParaRPr>
          </a:p>
        </p:txBody>
      </p:sp>
      <p:sp>
        <p:nvSpPr>
          <p:cNvPr id="8" name="Platshållare för text 3">
            <a:extLst>
              <a:ext uri="{FF2B5EF4-FFF2-40B4-BE49-F238E27FC236}">
                <a16:creationId xmlns:a16="http://schemas.microsoft.com/office/drawing/2014/main" id="{22F327E5-55DE-4845-8112-9F2344284ECD}"/>
              </a:ext>
            </a:extLst>
          </p:cNvPr>
          <p:cNvSpPr txBox="1">
            <a:spLocks/>
          </p:cNvSpPr>
          <p:nvPr/>
        </p:nvSpPr>
        <p:spPr>
          <a:xfrm>
            <a:off x="639791" y="3897296"/>
            <a:ext cx="4246841" cy="1298200"/>
          </a:xfrm>
          <a:prstGeom prst="rect">
            <a:avLst/>
          </a:prstGeom>
        </p:spPr>
        <p:txBody>
          <a:bodyPr/>
          <a:lstStyle>
            <a:lvl1pPr marL="540000" indent="-54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2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4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60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2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sv-SE" sz="2800" b="1" i="0" u="none" strike="noStrike" kern="1200" cap="none" spc="0" normalizeH="0" baseline="0" noProof="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t>800 bostäder.</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sv-SE" sz="2800" b="1" i="0" u="none" strike="noStrike" kern="1200" cap="none" spc="0" normalizeH="0" baseline="0" noProof="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t>Ny multisporthall.</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sv-SE" sz="2800" b="1">
                <a:solidFill>
                  <a:prstClr val="white"/>
                </a:solidFill>
                <a:effectLst>
                  <a:outerShdw blurRad="558800" dist="50800" dir="5400000" algn="ctr" rotWithShape="0">
                    <a:prstClr val="black">
                      <a:alpha val="60000"/>
                    </a:prstClr>
                  </a:outerShdw>
                </a:effectLst>
                <a:latin typeface="Gill Sans MT"/>
              </a:rPr>
              <a:t>Utveckling av Fisksätra centrum.</a:t>
            </a:r>
          </a:p>
        </p:txBody>
      </p:sp>
      <p:sp>
        <p:nvSpPr>
          <p:cNvPr id="2" name="Rektangel 1">
            <a:extLst>
              <a:ext uri="{FF2B5EF4-FFF2-40B4-BE49-F238E27FC236}">
                <a16:creationId xmlns:a16="http://schemas.microsoft.com/office/drawing/2014/main" id="{B8F04ADB-4BC9-603E-15BB-BEDFF5B8F79D}"/>
              </a:ext>
            </a:extLst>
          </p:cNvPr>
          <p:cNvSpPr/>
          <p:nvPr/>
        </p:nvSpPr>
        <p:spPr>
          <a:xfrm>
            <a:off x="-1879123" y="5053781"/>
            <a:ext cx="1435509" cy="1312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88543643"/>
      </p:ext>
    </p:extLst>
  </p:cSld>
  <p:clrMapOvr>
    <a:masterClrMapping/>
  </p:clrMapOvr>
  <p:transition spd="slow" advClick="0" advTm="7578">
    <p:wipe dir="r"/>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151AE84-3CB6-4C9E-9A1C-4715508BD05D}"/>
              </a:ext>
            </a:extLst>
          </p:cNvPr>
          <p:cNvSpPr>
            <a:spLocks noGrp="1"/>
          </p:cNvSpPr>
          <p:nvPr>
            <p:ph type="title"/>
          </p:nvPr>
        </p:nvSpPr>
        <p:spPr/>
        <p:txBody>
          <a:bodyPr>
            <a:normAutofit/>
          </a:bodyPr>
          <a:lstStyle/>
          <a:p>
            <a:r>
              <a:rPr lang="sv-SE"/>
              <a:t>Nackas Fortsatta fokus</a:t>
            </a:r>
          </a:p>
        </p:txBody>
      </p:sp>
      <p:sp>
        <p:nvSpPr>
          <p:cNvPr id="4" name="Platshållare för text 3">
            <a:extLst>
              <a:ext uri="{FF2B5EF4-FFF2-40B4-BE49-F238E27FC236}">
                <a16:creationId xmlns:a16="http://schemas.microsoft.com/office/drawing/2014/main" id="{25027F77-CA89-4381-92AD-B9E51CC64DA4}"/>
              </a:ext>
            </a:extLst>
          </p:cNvPr>
          <p:cNvSpPr>
            <a:spLocks noGrp="1"/>
          </p:cNvSpPr>
          <p:nvPr>
            <p:ph type="body" sz="quarter" idx="17"/>
          </p:nvPr>
        </p:nvSpPr>
        <p:spPr/>
        <p:txBody>
          <a:bodyPr/>
          <a:lstStyle/>
          <a:p>
            <a:endParaRPr lang="sv-SE"/>
          </a:p>
        </p:txBody>
      </p:sp>
      <p:sp>
        <p:nvSpPr>
          <p:cNvPr id="9" name="Platshållare för text 8">
            <a:extLst>
              <a:ext uri="{FF2B5EF4-FFF2-40B4-BE49-F238E27FC236}">
                <a16:creationId xmlns:a16="http://schemas.microsoft.com/office/drawing/2014/main" id="{A6DBB63B-C3A5-437C-8ADD-2B426466F93C}"/>
              </a:ext>
            </a:extLst>
          </p:cNvPr>
          <p:cNvSpPr>
            <a:spLocks noGrp="1"/>
          </p:cNvSpPr>
          <p:nvPr>
            <p:ph type="body" sz="quarter" idx="19"/>
          </p:nvPr>
        </p:nvSpPr>
        <p:spPr/>
        <p:txBody>
          <a:bodyPr/>
          <a:lstStyle/>
          <a:p>
            <a:pPr marL="0" indent="0">
              <a:buNone/>
            </a:pPr>
            <a:r>
              <a:rPr lang="sv-SE" sz="2800" b="1" dirty="0"/>
              <a:t>Stadsbyggande i takt med Nackabor och miljö.</a:t>
            </a:r>
          </a:p>
          <a:p>
            <a:pPr marL="0" indent="0">
              <a:buNone/>
            </a:pPr>
            <a:r>
              <a:rPr lang="sv-SE" sz="2800" b="1" dirty="0"/>
              <a:t>Miljösmart kommun.</a:t>
            </a:r>
          </a:p>
          <a:p>
            <a:pPr marL="0" indent="0">
              <a:buNone/>
            </a:pPr>
            <a:r>
              <a:rPr lang="sv-SE" sz="2800" b="1" dirty="0"/>
              <a:t>Fler jobb och snabb etablering.</a:t>
            </a:r>
          </a:p>
          <a:p>
            <a:pPr marL="0" indent="0">
              <a:buNone/>
            </a:pPr>
            <a:r>
              <a:rPr lang="sv-SE" sz="2800" b="1" dirty="0"/>
              <a:t>Ekonomi i balans och </a:t>
            </a:r>
            <a:br>
              <a:rPr lang="sv-SE" sz="2800" b="1" dirty="0"/>
            </a:br>
            <a:r>
              <a:rPr lang="sv-SE" sz="2800" b="1" dirty="0"/>
              <a:t>effektiv styrning.</a:t>
            </a:r>
          </a:p>
        </p:txBody>
      </p:sp>
    </p:spTree>
    <p:extLst>
      <p:ext uri="{BB962C8B-B14F-4D97-AF65-F5344CB8AC3E}">
        <p14:creationId xmlns:p14="http://schemas.microsoft.com/office/powerpoint/2010/main" val="1625241600"/>
      </p:ext>
    </p:extLst>
  </p:cSld>
  <p:clrMapOvr>
    <a:masterClrMapping/>
  </p:clrMapOvr>
  <p:transition spd="slow" advClick="0" advTm="8213">
    <p:wipe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000F55-5835-499C-9DEE-0E9BADB98A12}"/>
              </a:ext>
            </a:extLst>
          </p:cNvPr>
          <p:cNvSpPr>
            <a:spLocks noGrp="1"/>
          </p:cNvSpPr>
          <p:nvPr>
            <p:ph type="title"/>
          </p:nvPr>
        </p:nvSpPr>
        <p:spPr/>
        <p:txBody>
          <a:bodyPr>
            <a:noAutofit/>
          </a:bodyPr>
          <a:lstStyle/>
          <a:p>
            <a:r>
              <a:rPr lang="sv-SE">
                <a:solidFill>
                  <a:schemeClr val="bg1"/>
                </a:solidFill>
                <a:effectLst/>
                <a:latin typeface="+mj-lt"/>
                <a:ea typeface="Calibri" panose="020F0502020204030204" pitchFamily="34" charset="0"/>
              </a:rPr>
              <a:t>Klimatsmarta och </a:t>
            </a:r>
            <a:br>
              <a:rPr lang="sv-SE">
                <a:solidFill>
                  <a:schemeClr val="bg1"/>
                </a:solidFill>
                <a:effectLst/>
                <a:latin typeface="+mj-lt"/>
                <a:ea typeface="Calibri" panose="020F0502020204030204" pitchFamily="34" charset="0"/>
              </a:rPr>
            </a:br>
            <a:r>
              <a:rPr lang="sv-SE">
                <a:solidFill>
                  <a:schemeClr val="bg1"/>
                </a:solidFill>
                <a:effectLst/>
                <a:latin typeface="+mj-lt"/>
                <a:ea typeface="Calibri" panose="020F0502020204030204" pitchFamily="34" charset="0"/>
              </a:rPr>
              <a:t>innovativa tillsammans</a:t>
            </a:r>
            <a:endParaRPr lang="sv-SE"/>
          </a:p>
        </p:txBody>
      </p:sp>
      <p:sp>
        <p:nvSpPr>
          <p:cNvPr id="3" name="Platshållare för text 2">
            <a:extLst>
              <a:ext uri="{FF2B5EF4-FFF2-40B4-BE49-F238E27FC236}">
                <a16:creationId xmlns:a16="http://schemas.microsoft.com/office/drawing/2014/main" id="{D569C40A-F68B-4FAF-A819-995821489B83}"/>
              </a:ext>
            </a:extLst>
          </p:cNvPr>
          <p:cNvSpPr>
            <a:spLocks noGrp="1"/>
          </p:cNvSpPr>
          <p:nvPr>
            <p:ph type="body" sz="quarter" idx="17"/>
          </p:nvPr>
        </p:nvSpPr>
        <p:spPr/>
        <p:txBody>
          <a:bodyPr/>
          <a:lstStyle/>
          <a:p>
            <a:endParaRPr lang="sv-SE"/>
          </a:p>
        </p:txBody>
      </p:sp>
      <p:sp>
        <p:nvSpPr>
          <p:cNvPr id="4" name="Platshållare för text 3">
            <a:extLst>
              <a:ext uri="{FF2B5EF4-FFF2-40B4-BE49-F238E27FC236}">
                <a16:creationId xmlns:a16="http://schemas.microsoft.com/office/drawing/2014/main" id="{7E0664EE-4905-4159-A9A8-ED1BED4D2CAF}"/>
              </a:ext>
            </a:extLst>
          </p:cNvPr>
          <p:cNvSpPr>
            <a:spLocks noGrp="1"/>
          </p:cNvSpPr>
          <p:nvPr>
            <p:ph type="body" sz="quarter" idx="19"/>
          </p:nvPr>
        </p:nvSpPr>
        <p:spPr>
          <a:xfrm>
            <a:off x="655068" y="2710340"/>
            <a:ext cx="5204958" cy="2921358"/>
          </a:xfrm>
        </p:spPr>
        <p:txBody>
          <a:bodyPr/>
          <a:lstStyle/>
          <a:p>
            <a:pPr marL="0" indent="0">
              <a:buNone/>
            </a:pPr>
            <a:r>
              <a:rPr lang="sv-SE" b="1" dirty="0">
                <a:effectLst/>
                <a:latin typeface="+mj-lt"/>
                <a:ea typeface="Calibri" panose="020F0502020204030204" pitchFamily="34" charset="0"/>
              </a:rPr>
              <a:t>F</a:t>
            </a:r>
            <a:r>
              <a:rPr lang="sv-SE" b="1" dirty="0">
                <a:solidFill>
                  <a:schemeClr val="bg1"/>
                </a:solidFill>
                <a:effectLst/>
                <a:latin typeface="+mj-lt"/>
                <a:ea typeface="Calibri" panose="020F0502020204030204" pitchFamily="34" charset="0"/>
              </a:rPr>
              <a:t>lera samarbeten för att kunna utveckla och testa nya idéer, </a:t>
            </a:r>
            <a:br>
              <a:rPr lang="sv-SE" b="1" dirty="0">
                <a:solidFill>
                  <a:schemeClr val="bg1"/>
                </a:solidFill>
                <a:effectLst/>
                <a:latin typeface="+mj-lt"/>
                <a:ea typeface="Calibri" panose="020F0502020204030204" pitchFamily="34" charset="0"/>
              </a:rPr>
            </a:br>
            <a:r>
              <a:rPr lang="sv-SE" b="1" dirty="0">
                <a:solidFill>
                  <a:schemeClr val="bg1"/>
                </a:solidFill>
                <a:effectLst/>
                <a:latin typeface="+mj-lt"/>
                <a:ea typeface="Calibri" panose="020F0502020204030204" pitchFamily="34" charset="0"/>
              </a:rPr>
              <a:t>bland andra Projekt Fossilfritt 2030, </a:t>
            </a:r>
            <a:br>
              <a:rPr lang="sv-SE" b="1" dirty="0">
                <a:solidFill>
                  <a:schemeClr val="bg1"/>
                </a:solidFill>
                <a:effectLst/>
                <a:latin typeface="+mj-lt"/>
                <a:ea typeface="Calibri" panose="020F0502020204030204" pitchFamily="34" charset="0"/>
              </a:rPr>
            </a:br>
            <a:r>
              <a:rPr lang="sv-SE" b="1" dirty="0" err="1">
                <a:solidFill>
                  <a:schemeClr val="bg1"/>
                </a:solidFill>
                <a:effectLst/>
                <a:latin typeface="+mj-lt"/>
                <a:ea typeface="Calibri" panose="020F0502020204030204" pitchFamily="34" charset="0"/>
              </a:rPr>
              <a:t>Viable</a:t>
            </a:r>
            <a:r>
              <a:rPr lang="sv-SE" b="1" dirty="0">
                <a:solidFill>
                  <a:schemeClr val="bg1"/>
                </a:solidFill>
                <a:effectLst/>
                <a:latin typeface="+mj-lt"/>
                <a:ea typeface="Calibri" panose="020F0502020204030204" pitchFamily="34" charset="0"/>
              </a:rPr>
              <a:t> </a:t>
            </a:r>
            <a:r>
              <a:rPr lang="sv-SE" b="1" dirty="0" err="1">
                <a:solidFill>
                  <a:schemeClr val="bg1"/>
                </a:solidFill>
                <a:effectLst/>
                <a:latin typeface="+mj-lt"/>
                <a:ea typeface="Calibri" panose="020F0502020204030204" pitchFamily="34" charset="0"/>
              </a:rPr>
              <a:t>Cities</a:t>
            </a:r>
            <a:r>
              <a:rPr lang="sv-SE" b="1" dirty="0">
                <a:solidFill>
                  <a:schemeClr val="bg1"/>
                </a:solidFill>
                <a:effectLst/>
                <a:latin typeface="+mj-lt"/>
                <a:ea typeface="Calibri" panose="020F0502020204030204" pitchFamily="34" charset="0"/>
              </a:rPr>
              <a:t> </a:t>
            </a:r>
            <a:r>
              <a:rPr lang="sv-SE" b="1" dirty="0">
                <a:solidFill>
                  <a:schemeClr val="bg1"/>
                </a:solidFill>
                <a:latin typeface="+mj-lt"/>
                <a:ea typeface="Calibri" panose="020F0502020204030204" pitchFamily="34" charset="0"/>
              </a:rPr>
              <a:t>och </a:t>
            </a:r>
            <a:r>
              <a:rPr lang="sv-SE" b="1" dirty="0">
                <a:solidFill>
                  <a:schemeClr val="bg1"/>
                </a:solidFill>
                <a:effectLst/>
                <a:latin typeface="+mj-lt"/>
                <a:ea typeface="Calibri" panose="020F0502020204030204" pitchFamily="34" charset="0"/>
              </a:rPr>
              <a:t>Stockholm </a:t>
            </a:r>
            <a:br>
              <a:rPr lang="sv-SE" b="1" dirty="0">
                <a:solidFill>
                  <a:schemeClr val="bg1"/>
                </a:solidFill>
                <a:effectLst/>
                <a:latin typeface="+mj-lt"/>
                <a:ea typeface="Calibri" panose="020F0502020204030204" pitchFamily="34" charset="0"/>
              </a:rPr>
            </a:br>
            <a:r>
              <a:rPr lang="sv-SE" b="1" dirty="0">
                <a:solidFill>
                  <a:schemeClr val="bg1"/>
                </a:solidFill>
                <a:effectLst/>
                <a:latin typeface="+mj-lt"/>
                <a:ea typeface="Calibri" panose="020F0502020204030204" pitchFamily="34" charset="0"/>
              </a:rPr>
              <a:t>Green innovation </a:t>
            </a:r>
            <a:r>
              <a:rPr lang="sv-SE" b="1" dirty="0" err="1">
                <a:solidFill>
                  <a:schemeClr val="bg1"/>
                </a:solidFill>
                <a:effectLst/>
                <a:latin typeface="+mj-lt"/>
                <a:ea typeface="Calibri" panose="020F0502020204030204" pitchFamily="34" charset="0"/>
              </a:rPr>
              <a:t>District</a:t>
            </a:r>
            <a:r>
              <a:rPr lang="sv-SE" b="1" dirty="0">
                <a:solidFill>
                  <a:schemeClr val="bg1"/>
                </a:solidFill>
                <a:effectLst/>
                <a:latin typeface="+mj-lt"/>
                <a:ea typeface="Calibri" panose="020F0502020204030204" pitchFamily="34" charset="0"/>
              </a:rPr>
              <a:t>.</a:t>
            </a:r>
            <a:endParaRPr lang="sv-SE" b="1" dirty="0"/>
          </a:p>
        </p:txBody>
      </p:sp>
    </p:spTree>
    <p:extLst>
      <p:ext uri="{BB962C8B-B14F-4D97-AF65-F5344CB8AC3E}">
        <p14:creationId xmlns:p14="http://schemas.microsoft.com/office/powerpoint/2010/main" val="1139385957"/>
      </p:ext>
    </p:extLst>
  </p:cSld>
  <p:clrMapOvr>
    <a:masterClrMapping/>
  </p:clrMapOvr>
  <p:transition spd="slow" advClick="0" advTm="8162">
    <p:wipe dir="d"/>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7AE1E5-923C-4AFF-AD1B-FAF973B01E56}"/>
              </a:ext>
            </a:extLst>
          </p:cNvPr>
          <p:cNvSpPr>
            <a:spLocks noGrp="1"/>
          </p:cNvSpPr>
          <p:nvPr>
            <p:ph type="title"/>
          </p:nvPr>
        </p:nvSpPr>
        <p:spPr/>
        <p:txBody>
          <a:bodyPr/>
          <a:lstStyle/>
          <a:p>
            <a:r>
              <a:rPr lang="sv-SE"/>
              <a:t>Tillsammans är vi nacka</a:t>
            </a:r>
          </a:p>
        </p:txBody>
      </p:sp>
      <p:sp>
        <p:nvSpPr>
          <p:cNvPr id="3" name="Platshållare för text 2">
            <a:extLst>
              <a:ext uri="{FF2B5EF4-FFF2-40B4-BE49-F238E27FC236}">
                <a16:creationId xmlns:a16="http://schemas.microsoft.com/office/drawing/2014/main" id="{AEDE900C-3B7A-4447-8E72-0B354C3956CA}"/>
              </a:ext>
            </a:extLst>
          </p:cNvPr>
          <p:cNvSpPr>
            <a:spLocks noGrp="1"/>
          </p:cNvSpPr>
          <p:nvPr>
            <p:ph type="body" sz="quarter" idx="17"/>
          </p:nvPr>
        </p:nvSpPr>
        <p:spPr/>
        <p:txBody>
          <a:bodyPr/>
          <a:lstStyle/>
          <a:p>
            <a:endParaRPr lang="sv-SE"/>
          </a:p>
        </p:txBody>
      </p:sp>
      <p:sp>
        <p:nvSpPr>
          <p:cNvPr id="4" name="Platshållare för text 3">
            <a:extLst>
              <a:ext uri="{FF2B5EF4-FFF2-40B4-BE49-F238E27FC236}">
                <a16:creationId xmlns:a16="http://schemas.microsoft.com/office/drawing/2014/main" id="{C1C8F7FD-345A-45C6-B40C-14802D20ABE1}"/>
              </a:ext>
            </a:extLst>
          </p:cNvPr>
          <p:cNvSpPr>
            <a:spLocks noGrp="1"/>
          </p:cNvSpPr>
          <p:nvPr>
            <p:ph type="body" sz="quarter" idx="19"/>
          </p:nvPr>
        </p:nvSpPr>
        <p:spPr>
          <a:xfrm>
            <a:off x="655068" y="2710340"/>
            <a:ext cx="5258052" cy="2921358"/>
          </a:xfrm>
        </p:spPr>
        <p:txBody>
          <a:bodyPr/>
          <a:lstStyle/>
          <a:p>
            <a:pPr marL="0" indent="0">
              <a:buNone/>
            </a:pPr>
            <a:r>
              <a:rPr lang="sv-SE" sz="2800" b="1"/>
              <a:t>I Nacka kommun testar vi nytt för att fortsätta utvecklas.</a:t>
            </a:r>
          </a:p>
        </p:txBody>
      </p:sp>
    </p:spTree>
    <p:extLst>
      <p:ext uri="{BB962C8B-B14F-4D97-AF65-F5344CB8AC3E}">
        <p14:creationId xmlns:p14="http://schemas.microsoft.com/office/powerpoint/2010/main" val="1069214286"/>
      </p:ext>
    </p:extLst>
  </p:cSld>
  <p:clrMapOvr>
    <a:masterClrMapping/>
  </p:clrMapOvr>
  <p:transition spd="slow" advClick="0" advTm="6368">
    <p:wip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8F44B6-82EC-426D-B9A2-F5858AF8F130}"/>
              </a:ext>
            </a:extLst>
          </p:cNvPr>
          <p:cNvSpPr>
            <a:spLocks noGrp="1"/>
          </p:cNvSpPr>
          <p:nvPr>
            <p:ph type="title"/>
          </p:nvPr>
        </p:nvSpPr>
        <p:spPr>
          <a:xfrm>
            <a:off x="639791" y="3275630"/>
            <a:ext cx="10212693" cy="1325563"/>
          </a:xfrm>
        </p:spPr>
        <p:txBody>
          <a:bodyPr>
            <a:normAutofit fontScale="90000"/>
          </a:bodyPr>
          <a:lstStyle/>
          <a:p>
            <a:r>
              <a:rPr lang="sv-SE"/>
              <a:t>Följ med oss på resan</a:t>
            </a:r>
            <a:br>
              <a:rPr lang="sv-SE"/>
            </a:br>
            <a:r>
              <a:rPr lang="sv-SE" sz="4800"/>
              <a:t>Vi skapar dagens och </a:t>
            </a:r>
            <a:br>
              <a:rPr lang="sv-SE" sz="4800"/>
            </a:br>
            <a:r>
              <a:rPr lang="sv-SE" sz="4800"/>
              <a:t>framtidens Nacka </a:t>
            </a:r>
            <a:br>
              <a:rPr lang="sv-SE" sz="4800"/>
            </a:br>
            <a:r>
              <a:rPr lang="sv-SE" sz="4800"/>
              <a:t>– tillsammans	</a:t>
            </a:r>
            <a:endParaRPr lang="sv-SE"/>
          </a:p>
        </p:txBody>
      </p:sp>
      <p:sp>
        <p:nvSpPr>
          <p:cNvPr id="7" name="Platshållare för text 6">
            <a:extLst>
              <a:ext uri="{FF2B5EF4-FFF2-40B4-BE49-F238E27FC236}">
                <a16:creationId xmlns:a16="http://schemas.microsoft.com/office/drawing/2014/main" id="{E4ED0B3A-35F7-437C-B93F-2F14CC5EC493}"/>
              </a:ext>
            </a:extLst>
          </p:cNvPr>
          <p:cNvSpPr>
            <a:spLocks noGrp="1"/>
          </p:cNvSpPr>
          <p:nvPr>
            <p:ph type="body" sz="quarter" idx="17"/>
          </p:nvPr>
        </p:nvSpPr>
        <p:spPr/>
        <p:txBody>
          <a:bodyPr/>
          <a:lstStyle/>
          <a:p>
            <a:pPr marL="0" indent="0">
              <a:buNone/>
            </a:pPr>
            <a:endParaRPr lang="sv-SE" sz="2800" b="1"/>
          </a:p>
        </p:txBody>
      </p:sp>
    </p:spTree>
    <p:extLst>
      <p:ext uri="{BB962C8B-B14F-4D97-AF65-F5344CB8AC3E}">
        <p14:creationId xmlns:p14="http://schemas.microsoft.com/office/powerpoint/2010/main" val="290977529"/>
      </p:ext>
    </p:extLst>
  </p:cSld>
  <p:clrMapOvr>
    <a:masterClrMapping/>
  </p:clrMapOvr>
  <p:transition spd="slow" advClick="0" advTm="7167">
    <p:wipe dir="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5A9161-BE72-4DFD-8D7B-274565AD079C}"/>
              </a:ext>
            </a:extLst>
          </p:cNvPr>
          <p:cNvSpPr>
            <a:spLocks noGrp="1"/>
          </p:cNvSpPr>
          <p:nvPr>
            <p:ph type="title"/>
          </p:nvPr>
        </p:nvSpPr>
        <p:spPr>
          <a:xfrm>
            <a:off x="639792" y="500067"/>
            <a:ext cx="10714007" cy="1133475"/>
          </a:xfrm>
        </p:spPr>
        <p:txBody>
          <a:bodyPr>
            <a:normAutofit/>
          </a:bodyPr>
          <a:lstStyle/>
          <a:p>
            <a:r>
              <a:rPr lang="sv-SE"/>
              <a:t>Detta är NACKA</a:t>
            </a:r>
          </a:p>
        </p:txBody>
      </p:sp>
      <p:sp>
        <p:nvSpPr>
          <p:cNvPr id="10" name="Platshållare för text 9">
            <a:extLst>
              <a:ext uri="{FF2B5EF4-FFF2-40B4-BE49-F238E27FC236}">
                <a16:creationId xmlns:a16="http://schemas.microsoft.com/office/drawing/2014/main" id="{B26D87D3-E965-403B-BAEA-EB194874FE48}"/>
              </a:ext>
            </a:extLst>
          </p:cNvPr>
          <p:cNvSpPr>
            <a:spLocks noGrp="1"/>
          </p:cNvSpPr>
          <p:nvPr>
            <p:ph type="body" sz="quarter" idx="17"/>
          </p:nvPr>
        </p:nvSpPr>
        <p:spPr/>
        <p:txBody>
          <a:bodyPr/>
          <a:lstStyle/>
          <a:p>
            <a:endParaRPr lang="sv-SE"/>
          </a:p>
        </p:txBody>
      </p:sp>
      <p:sp>
        <p:nvSpPr>
          <p:cNvPr id="5" name="Platshållare för text 4">
            <a:extLst>
              <a:ext uri="{FF2B5EF4-FFF2-40B4-BE49-F238E27FC236}">
                <a16:creationId xmlns:a16="http://schemas.microsoft.com/office/drawing/2014/main" id="{7DCDD99D-EDBC-4929-B26E-21E875326E38}"/>
              </a:ext>
            </a:extLst>
          </p:cNvPr>
          <p:cNvSpPr>
            <a:spLocks noGrp="1"/>
          </p:cNvSpPr>
          <p:nvPr>
            <p:ph type="body" sz="quarter" idx="19"/>
          </p:nvPr>
        </p:nvSpPr>
        <p:spPr>
          <a:xfrm>
            <a:off x="655067" y="2710340"/>
            <a:ext cx="6299185" cy="2921358"/>
          </a:xfrm>
        </p:spPr>
        <p:txBody>
          <a:bodyPr/>
          <a:lstStyle/>
          <a:p>
            <a:pPr marL="0" indent="0">
              <a:lnSpc>
                <a:spcPct val="100000"/>
              </a:lnSpc>
              <a:spcBef>
                <a:spcPts val="300"/>
              </a:spcBef>
              <a:buNone/>
            </a:pPr>
            <a:r>
              <a:rPr lang="sv-SE" sz="2800" dirty="0"/>
              <a:t>Nackabor: </a:t>
            </a:r>
            <a:r>
              <a:rPr lang="sv-SE" sz="2800" b="1" dirty="0"/>
              <a:t>110 399 (december 2023)</a:t>
            </a:r>
          </a:p>
          <a:p>
            <a:pPr marL="0" indent="0">
              <a:lnSpc>
                <a:spcPct val="100000"/>
              </a:lnSpc>
              <a:spcBef>
                <a:spcPts val="300"/>
              </a:spcBef>
              <a:buNone/>
            </a:pPr>
            <a:r>
              <a:rPr lang="sv-SE" sz="2800" dirty="0"/>
              <a:t>Arbetsplatser: </a:t>
            </a:r>
            <a:r>
              <a:rPr lang="sv-SE" sz="2800" b="1" dirty="0"/>
              <a:t>36 300 (2021)</a:t>
            </a:r>
          </a:p>
          <a:p>
            <a:pPr marL="0" indent="0">
              <a:lnSpc>
                <a:spcPct val="100000"/>
              </a:lnSpc>
              <a:spcBef>
                <a:spcPts val="300"/>
              </a:spcBef>
              <a:buNone/>
            </a:pPr>
            <a:r>
              <a:rPr lang="sv-SE" sz="2800" dirty="0"/>
              <a:t>Bostäder: </a:t>
            </a:r>
            <a:r>
              <a:rPr lang="sv-SE" sz="2800" b="1" dirty="0"/>
              <a:t>46 607 (2022)</a:t>
            </a:r>
          </a:p>
          <a:p>
            <a:pPr marL="0" indent="0">
              <a:lnSpc>
                <a:spcPct val="100000"/>
              </a:lnSpc>
              <a:spcBef>
                <a:spcPts val="300"/>
              </a:spcBef>
              <a:buNone/>
            </a:pPr>
            <a:r>
              <a:rPr lang="sv-SE" sz="2800" dirty="0"/>
              <a:t>Företag: </a:t>
            </a:r>
            <a:r>
              <a:rPr lang="sv-SE" sz="2800" b="1" dirty="0"/>
              <a:t>15 577 (2022)</a:t>
            </a:r>
          </a:p>
          <a:p>
            <a:pPr marL="0" indent="0">
              <a:lnSpc>
                <a:spcPct val="100000"/>
              </a:lnSpc>
              <a:spcBef>
                <a:spcPts val="300"/>
              </a:spcBef>
              <a:buNone/>
            </a:pPr>
            <a:r>
              <a:rPr lang="sv-SE" sz="2800" dirty="0"/>
              <a:t>Kommunyta: </a:t>
            </a:r>
            <a:r>
              <a:rPr lang="sv-SE" sz="2800" b="1" dirty="0"/>
              <a:t>128,8 kvadratkilometer</a:t>
            </a:r>
          </a:p>
          <a:p>
            <a:pPr marL="0" indent="0">
              <a:lnSpc>
                <a:spcPct val="100000"/>
              </a:lnSpc>
              <a:spcBef>
                <a:spcPts val="300"/>
              </a:spcBef>
              <a:buNone/>
            </a:pPr>
            <a:r>
              <a:rPr lang="sv-SE" sz="2800" dirty="0"/>
              <a:t>Kustlinje: </a:t>
            </a:r>
            <a:r>
              <a:rPr lang="sv-SE" sz="2800" b="1" dirty="0"/>
              <a:t>10 mil</a:t>
            </a:r>
          </a:p>
          <a:p>
            <a:pPr marL="0" indent="0">
              <a:lnSpc>
                <a:spcPct val="100000"/>
              </a:lnSpc>
              <a:spcBef>
                <a:spcPts val="300"/>
              </a:spcBef>
              <a:buNone/>
            </a:pPr>
            <a:r>
              <a:rPr lang="sv-SE" sz="2800" dirty="0"/>
              <a:t>Grönyta: </a:t>
            </a:r>
            <a:r>
              <a:rPr lang="sv-SE" sz="2800" b="1" dirty="0"/>
              <a:t>50%</a:t>
            </a:r>
          </a:p>
        </p:txBody>
      </p:sp>
      <p:sp>
        <p:nvSpPr>
          <p:cNvPr id="6" name="Rubrik 3">
            <a:extLst>
              <a:ext uri="{FF2B5EF4-FFF2-40B4-BE49-F238E27FC236}">
                <a16:creationId xmlns:a16="http://schemas.microsoft.com/office/drawing/2014/main" id="{D14DF8DC-1FC1-432E-B023-85A641CA6691}"/>
              </a:ext>
            </a:extLst>
          </p:cNvPr>
          <p:cNvSpPr txBox="1">
            <a:spLocks/>
          </p:cNvSpPr>
          <p:nvPr/>
        </p:nvSpPr>
        <p:spPr>
          <a:xfrm>
            <a:off x="639792" y="500067"/>
            <a:ext cx="10714007" cy="1133475"/>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lang="sv-SE" sz="4200" kern="1200" cap="all" baseline="0" dirty="0">
                <a:solidFill>
                  <a:schemeClr val="bg1"/>
                </a:solidFill>
                <a:effectLst>
                  <a:outerShdw blurRad="444500" dist="50800" dir="5400000" algn="ctr" rotWithShape="0">
                    <a:schemeClr val="bg1">
                      <a:lumMod val="50000"/>
                    </a:schemeClr>
                  </a:outerShdw>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sv-SE" sz="4200" b="0" i="0" u="none" strike="noStrike" kern="1200" cap="all" spc="0" normalizeH="0" baseline="0" noProof="0">
              <a:ln>
                <a:noFill/>
              </a:ln>
              <a:solidFill>
                <a:prstClr val="white"/>
              </a:solidFill>
              <a:effectLst/>
              <a:uLnTx/>
              <a:uFillTx/>
              <a:latin typeface="Gill Sans MT"/>
              <a:ea typeface="+mj-ea"/>
              <a:cs typeface="+mj-cs"/>
            </a:endParaRPr>
          </a:p>
        </p:txBody>
      </p:sp>
    </p:spTree>
    <p:extLst>
      <p:ext uri="{BB962C8B-B14F-4D97-AF65-F5344CB8AC3E}">
        <p14:creationId xmlns:p14="http://schemas.microsoft.com/office/powerpoint/2010/main" val="2667496084"/>
      </p:ext>
    </p:extLst>
  </p:cSld>
  <p:clrMapOvr>
    <a:masterClrMapping/>
  </p:clrMapOvr>
  <p:transition spd="slow" advClick="0" advTm="6893">
    <p:wipe dir="d"/>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E447DC-B4CA-473D-9681-C396B52D2AEF}"/>
              </a:ext>
            </a:extLst>
          </p:cNvPr>
          <p:cNvSpPr>
            <a:spLocks noGrp="1"/>
          </p:cNvSpPr>
          <p:nvPr>
            <p:ph type="title"/>
          </p:nvPr>
        </p:nvSpPr>
        <p:spPr/>
        <p:txBody>
          <a:bodyPr>
            <a:normAutofit/>
          </a:bodyPr>
          <a:lstStyle/>
          <a:p>
            <a:r>
              <a:rPr lang="sv-SE"/>
              <a:t>Bäst på att vara kommun</a:t>
            </a:r>
          </a:p>
        </p:txBody>
      </p:sp>
      <p:sp>
        <p:nvSpPr>
          <p:cNvPr id="3" name="Platshållare för text 2">
            <a:extLst>
              <a:ext uri="{FF2B5EF4-FFF2-40B4-BE49-F238E27FC236}">
                <a16:creationId xmlns:a16="http://schemas.microsoft.com/office/drawing/2014/main" id="{CFA87ADC-D7F5-4F18-B89F-A6426700BACA}"/>
              </a:ext>
            </a:extLst>
          </p:cNvPr>
          <p:cNvSpPr>
            <a:spLocks noGrp="1"/>
          </p:cNvSpPr>
          <p:nvPr>
            <p:ph type="body" sz="quarter" idx="17"/>
          </p:nvPr>
        </p:nvSpPr>
        <p:spPr/>
        <p:txBody>
          <a:bodyPr/>
          <a:lstStyle/>
          <a:p>
            <a:endParaRPr lang="sv-SE"/>
          </a:p>
        </p:txBody>
      </p:sp>
      <p:sp>
        <p:nvSpPr>
          <p:cNvPr id="4" name="Platshållare för text 3">
            <a:extLst>
              <a:ext uri="{FF2B5EF4-FFF2-40B4-BE49-F238E27FC236}">
                <a16:creationId xmlns:a16="http://schemas.microsoft.com/office/drawing/2014/main" id="{8A8324B3-1CEB-4F30-918E-D33AA8AFBC24}"/>
              </a:ext>
            </a:extLst>
          </p:cNvPr>
          <p:cNvSpPr>
            <a:spLocks noGrp="1"/>
          </p:cNvSpPr>
          <p:nvPr>
            <p:ph type="body" sz="quarter" idx="19"/>
          </p:nvPr>
        </p:nvSpPr>
        <p:spPr/>
        <p:txBody>
          <a:bodyPr/>
          <a:lstStyle/>
          <a:p>
            <a:pPr marL="0" indent="0">
              <a:buNone/>
            </a:pPr>
            <a:r>
              <a:rPr lang="sv-SE" sz="2800" b="1"/>
              <a:t>Bland de 10 procent bästa </a:t>
            </a:r>
            <a:br>
              <a:rPr lang="sv-SE" sz="2800" b="1"/>
            </a:br>
            <a:r>
              <a:rPr lang="sv-SE" sz="2800" b="1"/>
              <a:t>i kommunala jämförelser.</a:t>
            </a:r>
          </a:p>
          <a:p>
            <a:pPr marL="0" indent="0">
              <a:buNone/>
            </a:pPr>
            <a:r>
              <a:rPr lang="sv-SE" sz="2800" b="1"/>
              <a:t>Bland de 25 procent mest kostnadseffektiva kommunerna </a:t>
            </a:r>
            <a:br>
              <a:rPr lang="sv-SE" sz="2800" b="1"/>
            </a:br>
            <a:r>
              <a:rPr lang="sv-SE" sz="2800" b="1"/>
              <a:t>i landet per område.</a:t>
            </a:r>
          </a:p>
        </p:txBody>
      </p:sp>
    </p:spTree>
    <p:extLst>
      <p:ext uri="{BB962C8B-B14F-4D97-AF65-F5344CB8AC3E}">
        <p14:creationId xmlns:p14="http://schemas.microsoft.com/office/powerpoint/2010/main" val="1370704271"/>
      </p:ext>
    </p:extLst>
  </p:cSld>
  <p:clrMapOvr>
    <a:masterClrMapping/>
  </p:clrMapOvr>
  <p:transition spd="slow" advClick="0" advTm="7229">
    <p:wipe dir="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49C991-B28C-4E0D-932F-65833156DEAD}"/>
              </a:ext>
            </a:extLst>
          </p:cNvPr>
          <p:cNvSpPr>
            <a:spLocks noGrp="1"/>
          </p:cNvSpPr>
          <p:nvPr>
            <p:ph type="title"/>
          </p:nvPr>
        </p:nvSpPr>
        <p:spPr/>
        <p:txBody>
          <a:bodyPr>
            <a:noAutofit/>
          </a:bodyPr>
          <a:lstStyle/>
          <a:p>
            <a:r>
              <a:rPr lang="sv-SE" sz="4200" dirty="0"/>
              <a:t>Nacka utvecklas </a:t>
            </a:r>
            <a:br>
              <a:rPr lang="sv-SE" sz="4200" dirty="0"/>
            </a:br>
            <a:r>
              <a:rPr lang="sv-SE" sz="4200" dirty="0"/>
              <a:t>för fler</a:t>
            </a:r>
          </a:p>
        </p:txBody>
      </p:sp>
      <p:sp>
        <p:nvSpPr>
          <p:cNvPr id="7" name="Platshållare för text 6">
            <a:extLst>
              <a:ext uri="{FF2B5EF4-FFF2-40B4-BE49-F238E27FC236}">
                <a16:creationId xmlns:a16="http://schemas.microsoft.com/office/drawing/2014/main" id="{2ED031BB-4105-4EF2-98C0-D0C36DB7759F}"/>
              </a:ext>
            </a:extLst>
          </p:cNvPr>
          <p:cNvSpPr>
            <a:spLocks noGrp="1"/>
          </p:cNvSpPr>
          <p:nvPr>
            <p:ph type="body" sz="quarter" idx="17"/>
          </p:nvPr>
        </p:nvSpPr>
        <p:spPr/>
        <p:txBody>
          <a:bodyPr/>
          <a:lstStyle/>
          <a:p>
            <a:endParaRPr lang="sv-SE"/>
          </a:p>
        </p:txBody>
      </p:sp>
    </p:spTree>
    <p:extLst>
      <p:ext uri="{BB962C8B-B14F-4D97-AF65-F5344CB8AC3E}">
        <p14:creationId xmlns:p14="http://schemas.microsoft.com/office/powerpoint/2010/main" val="3740213375"/>
      </p:ext>
    </p:extLst>
  </p:cSld>
  <p:clrMapOvr>
    <a:masterClrMapping/>
  </p:clrMapOvr>
  <p:transition spd="slow" advClick="0" advTm="5801">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ADAA66A-35FA-4DF8-8096-EE3F3A6D1F14}"/>
              </a:ext>
            </a:extLst>
          </p:cNvPr>
          <p:cNvSpPr>
            <a:spLocks noGrp="1"/>
          </p:cNvSpPr>
          <p:nvPr>
            <p:ph type="title"/>
          </p:nvPr>
        </p:nvSpPr>
        <p:spPr/>
        <p:txBody>
          <a:bodyPr>
            <a:noAutofit/>
          </a:bodyPr>
          <a:lstStyle/>
          <a:p>
            <a:r>
              <a:rPr lang="sv-SE"/>
              <a:t>Nacka lockar </a:t>
            </a:r>
            <a:br>
              <a:rPr lang="sv-SE"/>
            </a:br>
            <a:r>
              <a:rPr lang="sv-SE"/>
              <a:t>nya företag</a:t>
            </a:r>
          </a:p>
        </p:txBody>
      </p:sp>
      <p:sp>
        <p:nvSpPr>
          <p:cNvPr id="7" name="Platshållare för text 6">
            <a:extLst>
              <a:ext uri="{FF2B5EF4-FFF2-40B4-BE49-F238E27FC236}">
                <a16:creationId xmlns:a16="http://schemas.microsoft.com/office/drawing/2014/main" id="{D773C666-EE57-4286-B56B-C0DE55199A5B}"/>
              </a:ext>
            </a:extLst>
          </p:cNvPr>
          <p:cNvSpPr>
            <a:spLocks noGrp="1"/>
          </p:cNvSpPr>
          <p:nvPr>
            <p:ph type="body" sz="quarter" idx="17"/>
          </p:nvPr>
        </p:nvSpPr>
        <p:spPr/>
        <p:txBody>
          <a:bodyPr/>
          <a:lstStyle/>
          <a:p>
            <a:endParaRPr lang="sv-SE"/>
          </a:p>
        </p:txBody>
      </p:sp>
      <p:sp>
        <p:nvSpPr>
          <p:cNvPr id="4" name="Platshållare för text 3">
            <a:extLst>
              <a:ext uri="{FF2B5EF4-FFF2-40B4-BE49-F238E27FC236}">
                <a16:creationId xmlns:a16="http://schemas.microsoft.com/office/drawing/2014/main" id="{24BC3843-952B-4683-99EC-A3B5F9DAC0A2}"/>
              </a:ext>
            </a:extLst>
          </p:cNvPr>
          <p:cNvSpPr>
            <a:spLocks noGrp="1"/>
          </p:cNvSpPr>
          <p:nvPr>
            <p:ph type="body" sz="quarter" idx="19"/>
          </p:nvPr>
        </p:nvSpPr>
        <p:spPr/>
        <p:txBody>
          <a:bodyPr/>
          <a:lstStyle/>
          <a:p>
            <a:pPr marL="0" indent="0">
              <a:buNone/>
            </a:pPr>
            <a:r>
              <a:rPr lang="sv-SE" sz="2800" b="1"/>
              <a:t>3 nya företag startas i Nacka</a:t>
            </a:r>
            <a:br>
              <a:rPr lang="sv-SE" sz="2800" b="1"/>
            </a:br>
            <a:r>
              <a:rPr lang="sv-SE" sz="2800" b="1"/>
              <a:t>varje dag.</a:t>
            </a:r>
          </a:p>
          <a:p>
            <a:pPr marL="0" indent="0">
              <a:buNone/>
            </a:pPr>
            <a:r>
              <a:rPr lang="sv-SE" sz="2800" b="1"/>
              <a:t>80% av dem som äger och </a:t>
            </a:r>
            <a:br>
              <a:rPr lang="sv-SE" sz="2800" b="1"/>
            </a:br>
            <a:r>
              <a:rPr lang="sv-SE" sz="2800" b="1"/>
              <a:t>driver företag i Nacka bor här.</a:t>
            </a:r>
          </a:p>
          <a:p>
            <a:pPr marL="0" indent="0">
              <a:buNone/>
            </a:pPr>
            <a:r>
              <a:rPr lang="sv-SE" sz="2800" b="1" i="0" kern="1200">
                <a:effectLst/>
                <a:latin typeface="+mn-lt"/>
                <a:ea typeface="+mn-ea"/>
                <a:cs typeface="+mn-cs"/>
              </a:rPr>
              <a:t>Nominerad till en av </a:t>
            </a:r>
            <a:br>
              <a:rPr lang="sv-SE" sz="2800" b="1" i="0" kern="1200">
                <a:effectLst/>
                <a:latin typeface="+mn-lt"/>
                <a:ea typeface="+mn-ea"/>
                <a:cs typeface="+mn-cs"/>
              </a:rPr>
            </a:br>
            <a:r>
              <a:rPr lang="sv-SE" sz="2800" b="1" i="0" kern="1200">
                <a:effectLst/>
                <a:latin typeface="+mn-lt"/>
                <a:ea typeface="+mn-ea"/>
                <a:cs typeface="+mn-cs"/>
              </a:rPr>
              <a:t>Sveriges bästa kommuner </a:t>
            </a:r>
            <a:br>
              <a:rPr lang="sv-SE" sz="2800" b="1" i="0" kern="1200">
                <a:effectLst/>
                <a:latin typeface="+mn-lt"/>
                <a:ea typeface="+mn-ea"/>
                <a:cs typeface="+mn-cs"/>
              </a:rPr>
            </a:br>
            <a:r>
              <a:rPr lang="sv-SE" sz="2800" b="1" i="0" kern="1200">
                <a:effectLst/>
                <a:latin typeface="+mn-lt"/>
                <a:ea typeface="+mn-ea"/>
                <a:cs typeface="+mn-cs"/>
              </a:rPr>
              <a:t>för nyföretagande.</a:t>
            </a:r>
            <a:endParaRPr lang="sv-SE" sz="2800" b="1"/>
          </a:p>
        </p:txBody>
      </p:sp>
    </p:spTree>
    <p:extLst>
      <p:ext uri="{BB962C8B-B14F-4D97-AF65-F5344CB8AC3E}">
        <p14:creationId xmlns:p14="http://schemas.microsoft.com/office/powerpoint/2010/main" val="3056795913"/>
      </p:ext>
    </p:extLst>
  </p:cSld>
  <p:clrMapOvr>
    <a:masterClrMapping/>
  </p:clrMapOvr>
  <p:transition spd="slow" advClick="0" advTm="7259">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92641C70-BEA1-46EF-8F12-86839108A34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6" b="6"/>
          <a:stretch/>
        </p:blipFill>
        <p:spPr>
          <a:xfrm>
            <a:off x="6144000" y="0"/>
            <a:ext cx="6048000" cy="6858000"/>
          </a:xfrm>
        </p:spPr>
      </p:pic>
      <p:pic>
        <p:nvPicPr>
          <p:cNvPr id="8" name="Platshållare för bild 7" descr="En bild som visar person, person&#10;&#10;Automatiskt genererad beskrivning">
            <a:extLst>
              <a:ext uri="{FF2B5EF4-FFF2-40B4-BE49-F238E27FC236}">
                <a16:creationId xmlns:a16="http://schemas.microsoft.com/office/drawing/2014/main" id="{E6AB049E-9CB0-4411-8909-0693E2880D86}"/>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t="9" b="9"/>
          <a:stretch>
            <a:fillRect/>
          </a:stretch>
        </p:blipFill>
        <p:spPr>
          <a:xfrm>
            <a:off x="0" y="0"/>
            <a:ext cx="6048000" cy="6858000"/>
          </a:xfrm>
        </p:spPr>
      </p:pic>
      <p:sp>
        <p:nvSpPr>
          <p:cNvPr id="4" name="Platshållare för text 3">
            <a:extLst>
              <a:ext uri="{FF2B5EF4-FFF2-40B4-BE49-F238E27FC236}">
                <a16:creationId xmlns:a16="http://schemas.microsoft.com/office/drawing/2014/main" id="{8652B86D-E02F-410F-9F0B-2205262DCCF6}"/>
              </a:ext>
            </a:extLst>
          </p:cNvPr>
          <p:cNvSpPr>
            <a:spLocks noGrp="1"/>
          </p:cNvSpPr>
          <p:nvPr>
            <p:ph type="body" sz="quarter" idx="14"/>
          </p:nvPr>
        </p:nvSpPr>
        <p:spPr/>
        <p:txBody>
          <a:bodyPr/>
          <a:lstStyle/>
          <a:p>
            <a:endParaRPr lang="sv-SE"/>
          </a:p>
        </p:txBody>
      </p:sp>
      <p:sp>
        <p:nvSpPr>
          <p:cNvPr id="9" name="Rubrik 1">
            <a:extLst>
              <a:ext uri="{FF2B5EF4-FFF2-40B4-BE49-F238E27FC236}">
                <a16:creationId xmlns:a16="http://schemas.microsoft.com/office/drawing/2014/main" id="{73CF165E-67D3-4662-BC43-8AD794CDADA2}"/>
              </a:ext>
            </a:extLst>
          </p:cNvPr>
          <p:cNvSpPr txBox="1">
            <a:spLocks/>
          </p:cNvSpPr>
          <p:nvPr/>
        </p:nvSpPr>
        <p:spPr>
          <a:xfrm>
            <a:off x="611438" y="500067"/>
            <a:ext cx="10714007" cy="1133475"/>
          </a:xfrm>
          <a:prstGeom prst="rect">
            <a:avLst/>
          </a:prstGeom>
        </p:spPr>
        <p:txBody>
          <a:bodyPr>
            <a:normAutofit/>
          </a:bodyPr>
          <a:lstStyle>
            <a:lvl1pPr algn="l" defTabSz="914400" rtl="0" eaLnBrk="1" latinLnBrk="0" hangingPunct="1">
              <a:lnSpc>
                <a:spcPct val="90000"/>
              </a:lnSpc>
              <a:spcBef>
                <a:spcPct val="0"/>
              </a:spcBef>
              <a:buNone/>
              <a:defRPr sz="4200"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200" b="0" i="0" u="none" strike="noStrike" kern="1200" cap="all" spc="0" normalizeH="0" baseline="0" noProof="0">
                <a:ln>
                  <a:noFill/>
                </a:ln>
                <a:solidFill>
                  <a:prstClr val="white"/>
                </a:solidFill>
                <a:effectLst>
                  <a:outerShdw blurRad="431800" sx="102000" sy="102000" algn="ctr" rotWithShape="0">
                    <a:prstClr val="black">
                      <a:alpha val="60000"/>
                    </a:prstClr>
                  </a:outerShdw>
                  <a:reflection stA="45000" endPos="0" dist="50800" dir="5400000" sy="-100000" algn="bl" rotWithShape="0"/>
                </a:effectLst>
                <a:uLnTx/>
                <a:uFillTx/>
                <a:latin typeface="Gill Sans MT"/>
                <a:ea typeface="+mj-ea"/>
                <a:cs typeface="+mj-cs"/>
              </a:rPr>
              <a:t>näringsliv</a:t>
            </a:r>
          </a:p>
        </p:txBody>
      </p:sp>
      <p:sp>
        <p:nvSpPr>
          <p:cNvPr id="7" name="Platshållare för text 4">
            <a:extLst>
              <a:ext uri="{FF2B5EF4-FFF2-40B4-BE49-F238E27FC236}">
                <a16:creationId xmlns:a16="http://schemas.microsoft.com/office/drawing/2014/main" id="{A022614E-55B7-4088-8F7D-61DC98223F31}"/>
              </a:ext>
            </a:extLst>
          </p:cNvPr>
          <p:cNvSpPr txBox="1">
            <a:spLocks/>
          </p:cNvSpPr>
          <p:nvPr/>
        </p:nvSpPr>
        <p:spPr>
          <a:xfrm>
            <a:off x="490786" y="3930650"/>
            <a:ext cx="4491010" cy="3161727"/>
          </a:xfrm>
          <a:prstGeom prst="rect">
            <a:avLst/>
          </a:prstGeom>
        </p:spPr>
        <p:txBody>
          <a:bodyPr/>
          <a:lstStyle>
            <a:lvl1pPr marL="540000" indent="-5400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792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044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260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12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764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016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268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520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sv-SE" sz="2800" b="1" i="0" u="none" strike="noStrike" kern="1200" cap="none" spc="0" normalizeH="0" baseline="0" noProof="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800" b="1" i="0" u="none" strike="noStrike" kern="1200" cap="none" spc="0" normalizeH="0" baseline="0" noProof="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t>15 000 nya </a:t>
            </a:r>
            <a:br>
              <a:rPr kumimoji="0" lang="sv-SE" sz="2800" b="1" i="0" u="none" strike="noStrike" kern="1200" cap="none" spc="0" normalizeH="0" baseline="0" noProof="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br>
            <a:r>
              <a:rPr kumimoji="0" lang="sv-SE" sz="2800" b="1" i="0" u="none" strike="noStrike" kern="1200" cap="none" spc="0" normalizeH="0" baseline="0" noProof="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t>arbetsplatser 2030.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2800" b="1" i="0" u="none" strike="noStrike" kern="1200" cap="none" spc="0" normalizeH="0" baseline="0" noProof="0">
                <a:ln>
                  <a:noFill/>
                </a:ln>
                <a:solidFill>
                  <a:prstClr val="white"/>
                </a:solidFill>
                <a:effectLst>
                  <a:outerShdw blurRad="558800" dist="50800" dir="5400000" algn="ctr" rotWithShape="0">
                    <a:prstClr val="black">
                      <a:alpha val="60000"/>
                    </a:prstClr>
                  </a:outerShdw>
                </a:effectLst>
                <a:uLnTx/>
                <a:uFillTx/>
                <a:latin typeface="Gill Sans MT"/>
                <a:ea typeface="+mn-ea"/>
                <a:cs typeface="+mn-cs"/>
              </a:rPr>
              <a:t>NKI 79 – bland de högsta.	 </a:t>
            </a:r>
          </a:p>
        </p:txBody>
      </p:sp>
    </p:spTree>
    <p:extLst>
      <p:ext uri="{BB962C8B-B14F-4D97-AF65-F5344CB8AC3E}">
        <p14:creationId xmlns:p14="http://schemas.microsoft.com/office/powerpoint/2010/main" val="1635126522"/>
      </p:ext>
    </p:extLst>
  </p:cSld>
  <p:clrMapOvr>
    <a:masterClrMapping/>
  </p:clrMapOvr>
  <p:transition spd="slow" advClick="0" advTm="6877">
    <p:wipe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FF47502-5DC5-450F-916D-F1B646A10207}"/>
              </a:ext>
            </a:extLst>
          </p:cNvPr>
          <p:cNvSpPr>
            <a:spLocks noGrp="1"/>
          </p:cNvSpPr>
          <p:nvPr>
            <p:ph type="title"/>
          </p:nvPr>
        </p:nvSpPr>
        <p:spPr/>
        <p:txBody>
          <a:bodyPr/>
          <a:lstStyle/>
          <a:p>
            <a:r>
              <a:rPr lang="sv-SE"/>
              <a:t>Skola och livslångt lärande</a:t>
            </a:r>
          </a:p>
        </p:txBody>
      </p:sp>
      <p:sp>
        <p:nvSpPr>
          <p:cNvPr id="2" name="Platshållare för text 1">
            <a:extLst>
              <a:ext uri="{FF2B5EF4-FFF2-40B4-BE49-F238E27FC236}">
                <a16:creationId xmlns:a16="http://schemas.microsoft.com/office/drawing/2014/main" id="{0E7E1088-1BC6-4ADD-8043-E9A62D1EB498}"/>
              </a:ext>
            </a:extLst>
          </p:cNvPr>
          <p:cNvSpPr>
            <a:spLocks noGrp="1"/>
          </p:cNvSpPr>
          <p:nvPr>
            <p:ph type="body" sz="quarter" idx="17"/>
          </p:nvPr>
        </p:nvSpPr>
        <p:spPr/>
        <p:txBody>
          <a:bodyPr/>
          <a:lstStyle/>
          <a:p>
            <a:endParaRPr lang="sv-SE"/>
          </a:p>
        </p:txBody>
      </p:sp>
      <p:sp>
        <p:nvSpPr>
          <p:cNvPr id="3" name="Platshållare för text 2">
            <a:extLst>
              <a:ext uri="{FF2B5EF4-FFF2-40B4-BE49-F238E27FC236}">
                <a16:creationId xmlns:a16="http://schemas.microsoft.com/office/drawing/2014/main" id="{A0F51877-04AC-4E04-8F62-0833960E4244}"/>
              </a:ext>
            </a:extLst>
          </p:cNvPr>
          <p:cNvSpPr>
            <a:spLocks noGrp="1"/>
          </p:cNvSpPr>
          <p:nvPr>
            <p:ph type="body" sz="quarter" idx="19"/>
          </p:nvPr>
        </p:nvSpPr>
        <p:spPr>
          <a:xfrm>
            <a:off x="655068" y="2697983"/>
            <a:ext cx="5795514" cy="2921358"/>
          </a:xfrm>
        </p:spPr>
        <p:txBody>
          <a:bodyPr/>
          <a:lstStyle/>
          <a:p>
            <a:pPr marL="0" indent="0">
              <a:buNone/>
            </a:pPr>
            <a:r>
              <a:rPr lang="sv-SE" sz="2800" b="1"/>
              <a:t>En av landets bästa </a:t>
            </a:r>
            <a:br>
              <a:rPr lang="sv-SE" sz="2800" b="1"/>
            </a:br>
            <a:r>
              <a:rPr lang="sv-SE" sz="2800" b="1"/>
              <a:t>skolkommuner.</a:t>
            </a:r>
          </a:p>
          <a:p>
            <a:pPr marL="0" indent="0">
              <a:buNone/>
            </a:pPr>
            <a:r>
              <a:rPr lang="sv-SE" sz="2800" b="1" err="1"/>
              <a:t>EdTest</a:t>
            </a:r>
            <a:endParaRPr lang="sv-SE" sz="2800" b="1"/>
          </a:p>
          <a:p>
            <a:pPr marL="0" indent="0">
              <a:buNone/>
            </a:pPr>
            <a:r>
              <a:rPr lang="sv-SE" sz="2800" b="1"/>
              <a:t>VERCITY</a:t>
            </a:r>
          </a:p>
        </p:txBody>
      </p:sp>
    </p:spTree>
    <p:extLst>
      <p:ext uri="{BB962C8B-B14F-4D97-AF65-F5344CB8AC3E}">
        <p14:creationId xmlns:p14="http://schemas.microsoft.com/office/powerpoint/2010/main" val="2812318596"/>
      </p:ext>
    </p:extLst>
  </p:cSld>
  <p:clrMapOvr>
    <a:masterClrMapping/>
  </p:clrMapOvr>
  <p:transition spd="slow" advClick="0" advTm="6211">
    <p:wipe/>
  </p:transition>
</p:sld>
</file>

<file path=ppt/theme/theme1.xml><?xml version="1.0" encoding="utf-8"?>
<a:theme xmlns:a="http://schemas.openxmlformats.org/drawingml/2006/main" name="Nacka Kommun Final">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acka kommun 2018 FINAL Maj.potx" id="{B4363289-E246-459D-B5D9-CDB38421B6DF}" vid="{7EA88825-4CA5-43D2-93AF-2CAB623A0BF8}"/>
    </a:ext>
  </a:extLst>
</a:theme>
</file>

<file path=ppt/theme/theme2.xml><?xml version="1.0" encoding="utf-8"?>
<a:theme xmlns:a="http://schemas.openxmlformats.org/drawingml/2006/main" name="Nacka Kommun">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rundmall Nacka kommun.potx" id="{9174A1F5-068D-4EAE-B3A5-3F26DDB1F6F0}" vid="{0485FD58-D7F9-4E3D-8EFC-20BB141F821B}"/>
    </a:ext>
  </a:extLst>
</a:theme>
</file>

<file path=ppt/theme/theme3.xml><?xml version="1.0" encoding="utf-8"?>
<a:theme xmlns:a="http://schemas.openxmlformats.org/drawingml/2006/main" name="Nacka kommun maj 2021">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rundmall Nacka kommun.potx" id="{84AF4FB9-3AFC-4A1B-814D-385FD9381BD8}" vid="{B3A2868C-4DAE-40C1-BA3C-282F403B065E}"/>
    </a:ext>
  </a:extLst>
</a:theme>
</file>

<file path=ppt/theme/theme4.xml><?xml version="1.0" encoding="utf-8"?>
<a:theme xmlns:a="http://schemas.openxmlformats.org/drawingml/2006/main" name="1_Nacka kommun maj 2021">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rundmall Nacka kommun.potx" id="{84AF4FB9-3AFC-4A1B-814D-385FD9381BD8}" vid="{B3A2868C-4DAE-40C1-BA3C-282F403B065E}"/>
    </a:ext>
  </a:extLst>
</a:theme>
</file>

<file path=ppt/theme/theme5.xml><?xml version="1.0" encoding="utf-8"?>
<a:theme xmlns:a="http://schemas.openxmlformats.org/drawingml/2006/main" name="2_Nacka kommun maj 2021">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rundmall Nacka kommun.potx" id="{84AF4FB9-3AFC-4A1B-814D-385FD9381BD8}" vid="{B3A2868C-4DAE-40C1-BA3C-282F403B065E}"/>
    </a:ext>
  </a:extLst>
</a:theme>
</file>

<file path=ppt/theme/theme6.xml><?xml version="1.0" encoding="utf-8"?>
<a:theme xmlns:a="http://schemas.openxmlformats.org/drawingml/2006/main" name="Nacka kommun juni 2023">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rundmall Nacka kommun.potx" id="{BCCB44F7-0A46-4F7F-97B4-70192DAEDF97}" vid="{468E4053-6345-433A-A763-55240F67423D}"/>
    </a:ext>
  </a:extLst>
</a:theme>
</file>

<file path=ppt/theme/theme7.xml><?xml version="1.0" encoding="utf-8"?>
<a:theme xmlns:a="http://schemas.openxmlformats.org/drawingml/2006/main" name="Office-tema">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ma">
  <a:themeElements>
    <a:clrScheme name="Nacka Kommun_Color">
      <a:dk1>
        <a:sysClr val="windowText" lastClr="000000"/>
      </a:dk1>
      <a:lt1>
        <a:sysClr val="window" lastClr="FFFFFF"/>
      </a:lt1>
      <a:dk2>
        <a:srgbClr val="44546A"/>
      </a:dk2>
      <a:lt2>
        <a:srgbClr val="E7E6E6"/>
      </a:lt2>
      <a:accent1>
        <a:srgbClr val="0096D6"/>
      </a:accent1>
      <a:accent2>
        <a:srgbClr val="96B400"/>
      </a:accent2>
      <a:accent3>
        <a:srgbClr val="8C5AA0"/>
      </a:accent3>
      <a:accent4>
        <a:srgbClr val="CD0019"/>
      </a:accent4>
      <a:accent5>
        <a:srgbClr val="EB6400"/>
      </a:accent5>
      <a:accent6>
        <a:srgbClr val="FFCD00"/>
      </a:accent6>
      <a:hlink>
        <a:srgbClr val="0563C1"/>
      </a:hlink>
      <a:folHlink>
        <a:srgbClr val="954F72"/>
      </a:folHlink>
    </a:clrScheme>
    <a:fontScheme name="Nacka_Font_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bitering xmlns="4c147a41-8bb6-41fd-9cae-42bae2bc5357">Hanteras</Debitering>
    <TaxCatchAll xmlns="c1098c47-ca15-4136-bf56-4839391cf2ad" xsi:nil="true"/>
    <lcf76f155ced4ddcb4097134ff3c332f xmlns="4c147a41-8bb6-41fd-9cae-42bae2bc535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E2AD261095B88640BE93A881E839AB65" ma:contentTypeVersion="17" ma:contentTypeDescription="Skapa ett nytt dokument." ma:contentTypeScope="" ma:versionID="9016639df7be56f0918e6f9e537f4392">
  <xsd:schema xmlns:xsd="http://www.w3.org/2001/XMLSchema" xmlns:xs="http://www.w3.org/2001/XMLSchema" xmlns:p="http://schemas.microsoft.com/office/2006/metadata/properties" xmlns:ns2="4c147a41-8bb6-41fd-9cae-42bae2bc5357" xmlns:ns3="c1098c47-ca15-4136-bf56-4839391cf2ad" targetNamespace="http://schemas.microsoft.com/office/2006/metadata/properties" ma:root="true" ma:fieldsID="b46e2473b0d55481f389568b63654df3" ns2:_="" ns3:_="">
    <xsd:import namespace="4c147a41-8bb6-41fd-9cae-42bae2bc5357"/>
    <xsd:import namespace="c1098c47-ca15-4136-bf56-4839391cf2a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3:SharedWithUsers" minOccurs="0"/>
                <xsd:element ref="ns3:SharedWithDetails" minOccurs="0"/>
                <xsd:element ref="ns2:MediaServiceLocation" minOccurs="0"/>
                <xsd:element ref="ns2:Debitering"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147a41-8bb6-41fd-9cae-42bae2bc53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Bildmarkeringar" ma:readOnly="false" ma:fieldId="{5cf76f15-5ced-4ddc-b409-7134ff3c332f}" ma:taxonomyMulti="true" ma:sspId="1cf1a017-191b-44d6-9726-ee633839f033"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Debitering" ma:index="21" nillable="true" ma:displayName="Debitering" ma:default="Hanteras" ma:format="Dropdown" ma:internalName="Debitering">
      <xsd:simpleType>
        <xsd:union memberTypes="dms:Text">
          <xsd:simpleType>
            <xsd:restriction base="dms:Choice">
              <xsd:enumeration value="Hanteras"/>
              <xsd:enumeration value="Klar"/>
            </xsd:restriction>
          </xsd:simpleType>
        </xsd:un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098c47-ca15-4136-bf56-4839391cf2a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bcd73723-ed35-449a-96c8-37942c09579f}" ma:internalName="TaxCatchAll" ma:showField="CatchAllData" ma:web="c1098c47-ca15-4136-bf56-4839391cf2ad">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75090F-22CD-4FF9-B73E-505C2F5193A7}">
  <ds:schemaRefs>
    <ds:schemaRef ds:uri="4c147a41-8bb6-41fd-9cae-42bae2bc5357"/>
    <ds:schemaRef ds:uri="c1098c47-ca15-4136-bf56-4839391cf2ad"/>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ED7C307-B299-461C-B490-261BD75DC5E4}">
  <ds:schemaRefs>
    <ds:schemaRef ds:uri="4c147a41-8bb6-41fd-9cae-42bae2bc5357"/>
    <ds:schemaRef ds:uri="c1098c47-ca15-4136-bf56-4839391cf2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B28CE73-C6C6-4D1E-8FE3-401119ED71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Grundmall Nacka kommun</Template>
  <TotalTime>8589</TotalTime>
  <Words>1833</Words>
  <Application>Microsoft Office PowerPoint</Application>
  <PresentationFormat>Bredbild</PresentationFormat>
  <Paragraphs>234</Paragraphs>
  <Slides>37</Slides>
  <Notes>32</Notes>
  <HiddenSlides>0</HiddenSlides>
  <MMClips>0</MMClips>
  <ScaleCrop>false</ScaleCrop>
  <HeadingPairs>
    <vt:vector size="6" baseType="variant">
      <vt:variant>
        <vt:lpstr>Använt teckensnitt</vt:lpstr>
      </vt:variant>
      <vt:variant>
        <vt:i4>4</vt:i4>
      </vt:variant>
      <vt:variant>
        <vt:lpstr>Tema</vt:lpstr>
      </vt:variant>
      <vt:variant>
        <vt:i4>6</vt:i4>
      </vt:variant>
      <vt:variant>
        <vt:lpstr>Bildrubriker</vt:lpstr>
      </vt:variant>
      <vt:variant>
        <vt:i4>37</vt:i4>
      </vt:variant>
    </vt:vector>
  </HeadingPairs>
  <TitlesOfParts>
    <vt:vector size="47" baseType="lpstr">
      <vt:lpstr>Arial</vt:lpstr>
      <vt:lpstr>Gill Sans MT</vt:lpstr>
      <vt:lpstr>Calibri</vt:lpstr>
      <vt:lpstr>Gill Sans MT Pro Light</vt:lpstr>
      <vt:lpstr>Nacka Kommun Final</vt:lpstr>
      <vt:lpstr>Nacka Kommun</vt:lpstr>
      <vt:lpstr>Nacka kommun maj 2021</vt:lpstr>
      <vt:lpstr>1_Nacka kommun maj 2021</vt:lpstr>
      <vt:lpstr>2_Nacka kommun maj 2021</vt:lpstr>
      <vt:lpstr>Nacka kommun juni 2023</vt:lpstr>
      <vt:lpstr>Välkommen till nacka</vt:lpstr>
      <vt:lpstr>PowerPoint-presentation</vt:lpstr>
      <vt:lpstr>Det går bra för nacka!</vt:lpstr>
      <vt:lpstr>Detta är NACKA</vt:lpstr>
      <vt:lpstr>Bäst på att vara kommun</vt:lpstr>
      <vt:lpstr>Nacka utvecklas  för fler</vt:lpstr>
      <vt:lpstr>Nacka lockar  nya företag</vt:lpstr>
      <vt:lpstr>PowerPoint-presentation</vt:lpstr>
      <vt:lpstr>Skola och livslångt lärande</vt:lpstr>
      <vt:lpstr>PowerPoint-presentation</vt:lpstr>
      <vt:lpstr>Mer idrott i nacka</vt:lpstr>
      <vt:lpstr>Nära till naturen</vt:lpstr>
      <vt:lpstr>Stark och balanserad tillväxt</vt:lpstr>
      <vt:lpstr>Tunnelbana 2030</vt:lpstr>
      <vt:lpstr>till 2030</vt:lpstr>
      <vt:lpstr>CEnTRALA NACKA – GARANTERAT NATURBANT</vt:lpstr>
      <vt:lpstr>PowerPoint-presentation</vt:lpstr>
      <vt:lpstr>PowerPoint-presentation</vt:lpstr>
      <vt:lpstr>sickla</vt:lpstr>
      <vt:lpstr>tryckluftsfabriken</vt:lpstr>
      <vt:lpstr>PowerPoint-presentation</vt:lpstr>
      <vt:lpstr>Mötesplats nacka</vt:lpstr>
      <vt:lpstr>Saltsjöbanans upphöjning</vt:lpstr>
      <vt:lpstr>Skurubron</vt:lpstr>
      <vt:lpstr>Levande stadsgator</vt:lpstr>
      <vt:lpstr>Nacka bästa cykelkommun  i regionen 2021 och 2022 </vt:lpstr>
      <vt:lpstr>Enkelt och trafiksäkert  att cykla i Nacka</vt:lpstr>
      <vt:lpstr>platserna att ladda bilen blir fler</vt:lpstr>
      <vt:lpstr>Lokala centrum</vt:lpstr>
      <vt:lpstr>Fler väljer att  pendla med båt</vt:lpstr>
      <vt:lpstr>PowerPoint-presentation</vt:lpstr>
      <vt:lpstr>PowerPoint-presentation</vt:lpstr>
      <vt:lpstr>PowerPoint-presentation</vt:lpstr>
      <vt:lpstr>Nackas Fortsatta fokus</vt:lpstr>
      <vt:lpstr>Klimatsmarta och  innovativa tillsammans</vt:lpstr>
      <vt:lpstr>Tillsammans är vi nacka</vt:lpstr>
      <vt:lpstr>Följ med oss på resan Vi skapar dagens och  framtidens Nacka  – tillsammans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Arena presentation</dc:title>
  <dc:creator>Nacka kommun</dc:creator>
  <cp:keywords>Business Arena</cp:keywords>
  <cp:lastModifiedBy>Lotta Seijmer</cp:lastModifiedBy>
  <cp:revision>10</cp:revision>
  <cp:lastPrinted>2018-03-09T14:29:17Z</cp:lastPrinted>
  <dcterms:created xsi:type="dcterms:W3CDTF">2018-05-29T18:10:13Z</dcterms:created>
  <dcterms:modified xsi:type="dcterms:W3CDTF">2023-12-04T12:09:38Z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0x010100E2AD261095B88640BE93A881E839AB65</vt:lpwstr>
  </property>
  <property fmtid="{D5CDD505-2E9C-101B-9397-08002B2CF9AE}" pid="3" name="MediaServiceImageTags">
    <vt:lpwstr/>
  </property>
</Properties>
</file>