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0" r:id="rId5"/>
    <p:sldId id="261" r:id="rId6"/>
    <p:sldId id="263" r:id="rId7"/>
    <p:sldId id="330" r:id="rId8"/>
    <p:sldId id="331" r:id="rId9"/>
    <p:sldId id="332" r:id="rId10"/>
    <p:sldId id="333" r:id="rId11"/>
    <p:sldId id="279" r:id="rId12"/>
  </p:sldIdLst>
  <p:sldSz cx="12192000" cy="6858000"/>
  <p:notesSz cx="6797675" cy="99298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58" autoAdjust="0"/>
  </p:normalViewPr>
  <p:slideViewPr>
    <p:cSldViewPr snapToGrid="0">
      <p:cViewPr varScale="1">
        <p:scale>
          <a:sx n="161" d="100"/>
          <a:sy n="161" d="100"/>
        </p:scale>
        <p:origin x="2550" y="1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87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EAA52EF4-A221-4FBA-AE64-7D3430AC67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32BD1A5-6026-4E78-85A1-B63ECA44EC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F61DB-AC4B-450F-93C3-C71E4FE8A52E}" type="datetimeFigureOut">
              <a:rPr lang="sv-SE" smtClean="0"/>
              <a:t>2024-09-13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5FC5327-66F8-43D6-BB05-7AEBF3D072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9E72939-E2AA-4A0B-87BE-CBFB641A7B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354C0-ECD5-4C44-8214-B6A420EC7CA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783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6C6F5-63B6-49E7-B2F9-5F41140D9FE4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9688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88DA3-5DB5-423B-869F-710A2F573C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714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88DA3-5DB5-423B-869F-710A2F573C74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27609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88DA3-5DB5-423B-869F-710A2F573C74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7232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88DA3-5DB5-423B-869F-710A2F573C74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4788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88DA3-5DB5-423B-869F-710A2F573C74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2323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88DA3-5DB5-423B-869F-710A2F573C74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4956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88DA3-5DB5-423B-869F-710A2F573C74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15120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88DA3-5DB5-423B-869F-710A2F573C74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9787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88DA3-5DB5-423B-869F-710A2F573C74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6545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, bild">
    <p:bg>
      <p:bgPr>
        <a:solidFill>
          <a:srgbClr val="00A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321DD-D9B2-4EAE-AF79-0962788E7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791" y="2437430"/>
            <a:ext cx="10212693" cy="1325563"/>
          </a:xfrm>
          <a:effectLst>
            <a:outerShdw blurRad="431800" sx="102000" sy="102000" algn="ctr" rotWithShape="0">
              <a:schemeClr val="tx1">
                <a:alpha val="60000"/>
              </a:schemeClr>
            </a:outerShdw>
          </a:effectLst>
        </p:spPr>
        <p:txBody>
          <a:bodyPr anchor="b"/>
          <a:lstStyle>
            <a:lvl1pPr>
              <a:defRPr lang="en-GB" sz="4800" kern="1200" cap="all" baseline="0" dirty="0" smtClean="0">
                <a:solidFill>
                  <a:schemeClr val="bg1"/>
                </a:solidFill>
                <a:effectLst>
                  <a:outerShdw blurRad="431800" sx="102000" sy="102000" algn="ctr" rotWithShape="0">
                    <a:prstClr val="black">
                      <a:alpha val="60000"/>
                    </a:prstClr>
                  </a:outerShdw>
                  <a:reflection stA="45000" endPos="0" dist="508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Redigera text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93A2A7EE-308B-4807-8CF2-EFEBBEE1D2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792" y="3817333"/>
            <a:ext cx="10212693" cy="919767"/>
          </a:xfrm>
          <a:effectLst>
            <a:outerShdw blurRad="431800" sx="102000" sy="102000" algn="ctr" rotWithShape="0">
              <a:schemeClr val="tx1">
                <a:alpha val="60000"/>
              </a:scheme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lang="sv-SE" sz="2400" b="0" kern="1200" dirty="0">
                <a:solidFill>
                  <a:schemeClr val="bg1"/>
                </a:solidFill>
                <a:effectLst>
                  <a:outerShdw blurRad="431800" dist="50800" sx="102000" sy="102000" algn="ctr" rotWithShape="0">
                    <a:schemeClr val="tx1">
                      <a:alpha val="6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E1DA8B7-4757-4D9C-8531-9B8B734BBDFE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För att infoga en bild från Nackas </a:t>
            </a:r>
            <a:r>
              <a:rPr lang="sv-SE" sz="1400" dirty="0" err="1"/>
              <a:t>bildbank</a:t>
            </a:r>
            <a:r>
              <a:rPr lang="sv-SE" sz="1400" dirty="0"/>
              <a:t>, klicka på knappen ”Bildbibliotek” i menyn. </a:t>
            </a:r>
            <a:br>
              <a:rPr lang="sv-SE" sz="1400" dirty="0"/>
            </a:br>
            <a:r>
              <a:rPr lang="sv-SE" sz="1400" dirty="0"/>
              <a:t>För att infoga en bild från fil, högerklicka på sidan, välj ”Formatera bakgrund”, ”Bild eller strukturfyllning” och infoga.</a:t>
            </a:r>
          </a:p>
        </p:txBody>
      </p:sp>
      <p:pic>
        <p:nvPicPr>
          <p:cNvPr id="3" name="Bildobjekt 9">
            <a:extLst>
              <a:ext uri="{FF2B5EF4-FFF2-40B4-BE49-F238E27FC236}">
                <a16:creationId xmlns:a16="http://schemas.microsoft.com/office/drawing/2014/main" id="{B7BC6F34-AD60-6330-0621-FEA85A3BF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39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coll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D67BC8D-5DA5-4E79-BC06-B1186574795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59935704-DD69-45C8-93D6-70C51DB0912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0194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0A09E10-170F-4155-A3FD-6E245A2D17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9864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colla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2">
            <a:extLst>
              <a:ext uri="{FF2B5EF4-FFF2-40B4-BE49-F238E27FC236}">
                <a16:creationId xmlns:a16="http://schemas.microsoft.com/office/drawing/2014/main" id="{50212A9E-C464-42DE-825E-5F023B24AAB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B7266A3-AE9B-4E41-8602-A62536078EE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0194" y="-2381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4557595D-B44E-423B-B53D-C5F7E283805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144001" y="3479991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75AB8A6-31DF-4D12-BDDD-85AA79E1F5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96460" y="5951833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730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collag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bild 2">
            <a:extLst>
              <a:ext uri="{FF2B5EF4-FFF2-40B4-BE49-F238E27FC236}">
                <a16:creationId xmlns:a16="http://schemas.microsoft.com/office/drawing/2014/main" id="{7424A79F-1B59-4EC6-9F01-F1065E75C5F2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1" y="0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14" name="Platshållare för bild 2">
            <a:extLst>
              <a:ext uri="{FF2B5EF4-FFF2-40B4-BE49-F238E27FC236}">
                <a16:creationId xmlns:a16="http://schemas.microsoft.com/office/drawing/2014/main" id="{029A61F7-5DB6-4394-9D77-1AD82E0FC40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1144" y="0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17" name="Platshållare för bild 2">
            <a:extLst>
              <a:ext uri="{FF2B5EF4-FFF2-40B4-BE49-F238E27FC236}">
                <a16:creationId xmlns:a16="http://schemas.microsoft.com/office/drawing/2014/main" id="{5B71CF3F-4A3E-473B-8B31-F97164CD0D8F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1" y="3482372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15" name="Platshållare för bild 2">
            <a:extLst>
              <a:ext uri="{FF2B5EF4-FFF2-40B4-BE49-F238E27FC236}">
                <a16:creationId xmlns:a16="http://schemas.microsoft.com/office/drawing/2014/main" id="{D59F388B-B781-43C5-8930-9169432CCE7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151144" y="3482372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AF3568C-A856-4C22-9290-890FA2F523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3387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vart rubrik, text hel ljus bild">
    <p:bg>
      <p:bgPr>
        <a:solidFill>
          <a:srgbClr val="00ADB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5">
            <a:extLst>
              <a:ext uri="{FF2B5EF4-FFF2-40B4-BE49-F238E27FC236}">
                <a16:creationId xmlns:a16="http://schemas.microsoft.com/office/drawing/2014/main" id="{D34343EF-5E8C-4D2A-8505-64504A589141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431800" sx="102000" sy="102000" algn="ctr" rotWithShape="0">
              <a:schemeClr val="bg1">
                <a:alpha val="60000"/>
              </a:schemeClr>
            </a:outerShdw>
          </a:effectLst>
        </p:spPr>
        <p:txBody>
          <a:bodyPr>
            <a:normAutofit/>
          </a:bodyPr>
          <a:lstStyle>
            <a:lvl1pPr>
              <a:defRPr lang="sv-SE" sz="4200" kern="1200" dirty="0">
                <a:solidFill>
                  <a:schemeClr val="tx1"/>
                </a:solidFill>
                <a:effectLst>
                  <a:outerShdw blurRad="4445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FE46B08-D3FF-4DE6-A0A7-7EE395A6E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95729" y="5955824"/>
            <a:ext cx="2012116" cy="635953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6155EB1-40EA-4333-A5B8-5F76C366DD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5068" y="2710340"/>
            <a:ext cx="5795514" cy="2921358"/>
          </a:xfrm>
          <a:effectLst>
            <a:outerShdw blurRad="431800" sx="102000" sy="102000" algn="ctr" rotWithShape="0">
              <a:schemeClr val="bg1">
                <a:alpha val="60000"/>
              </a:schemeClr>
            </a:outerShdw>
          </a:effectLst>
        </p:spPr>
        <p:txBody>
          <a:bodyPr anchor="b" anchorCtr="0"/>
          <a:lstStyle>
            <a:lvl1pPr marL="180000" indent="-180000">
              <a:defRPr sz="2400" b="0">
                <a:effectLst>
                  <a:outerShdw blurRad="558800" dist="50800" dir="5400000" algn="tl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45DCB75F-F8F9-478C-A12E-320A32C68211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För att infoga en bild från Nackas </a:t>
            </a:r>
            <a:r>
              <a:rPr lang="sv-SE" sz="1400" dirty="0" err="1"/>
              <a:t>bildbank</a:t>
            </a:r>
            <a:r>
              <a:rPr lang="sv-SE" sz="1400" dirty="0"/>
              <a:t>, klicka på knappen ”Bildbibliotek” i menyn. </a:t>
            </a:r>
            <a:br>
              <a:rPr lang="sv-SE" sz="1400" dirty="0"/>
            </a:br>
            <a:r>
              <a:rPr lang="sv-SE" sz="1400" dirty="0"/>
              <a:t>För att infoga en bild från fil, högerklicka på sidan, välj ”Formatera bakgrund”, ”Bild eller strukturfyllning” och infoga.</a:t>
            </a:r>
          </a:p>
        </p:txBody>
      </p:sp>
    </p:spTree>
    <p:extLst>
      <p:ext uri="{BB962C8B-B14F-4D97-AF65-F5344CB8AC3E}">
        <p14:creationId xmlns:p14="http://schemas.microsoft.com/office/powerpoint/2010/main" val="3997214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797104-044F-41BF-94DC-B093FBCDA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6" name="Bildobjekt 9">
            <a:extLst>
              <a:ext uri="{FF2B5EF4-FFF2-40B4-BE49-F238E27FC236}">
                <a16:creationId xmlns:a16="http://schemas.microsoft.com/office/drawing/2014/main" id="{BA3192CD-5AA2-0161-9B74-7B78FF742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5751F454-9157-2B2C-9E4B-652D196385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75608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7CCD8F0C-D47B-4D33-A65C-93947E97F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" name="Bildobjekt 9">
            <a:extLst>
              <a:ext uri="{FF2B5EF4-FFF2-40B4-BE49-F238E27FC236}">
                <a16:creationId xmlns:a16="http://schemas.microsoft.com/office/drawing/2014/main" id="{257C2E31-97B1-8F92-07CE-A035E0049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109940DB-A5E5-9621-F868-6C08A38B25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1862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">
            <a:extLst>
              <a:ext uri="{FF2B5EF4-FFF2-40B4-BE49-F238E27FC236}">
                <a16:creationId xmlns:a16="http://schemas.microsoft.com/office/drawing/2014/main" id="{C0D44B3E-2230-4E61-9087-BC24BA6C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" name="Bildobjekt 9">
            <a:extLst>
              <a:ext uri="{FF2B5EF4-FFF2-40B4-BE49-F238E27FC236}">
                <a16:creationId xmlns:a16="http://schemas.microsoft.com/office/drawing/2014/main" id="{686F5218-ACF6-0E48-E030-5AA6BA905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CEC9BAC3-3881-1DA6-19C5-145A5622CA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69309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27CDB11F-3996-4954-9D63-C2CB5FE1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" name="Bildobjekt 9">
            <a:extLst>
              <a:ext uri="{FF2B5EF4-FFF2-40B4-BE49-F238E27FC236}">
                <a16:creationId xmlns:a16="http://schemas.microsoft.com/office/drawing/2014/main" id="{10A266B6-17AF-BD1A-0C21-38792FCD8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72E4BFF7-399A-4A0E-BAC8-47B0DCF0C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79534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5">
    <p:bg>
      <p:bgPr>
        <a:solidFill>
          <a:srgbClr val="00A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27CDB11F-3996-4954-9D63-C2CB5FE1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BFD40A6E-4987-8EE9-756D-391A42AB2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1E6127E5-3EBB-9689-4FE1-680885C6DB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3000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YTA 6">
    <p:bg>
      <p:bgPr>
        <a:solidFill>
          <a:srgbClr val="DC6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>
            <a:extLst>
              <a:ext uri="{FF2B5EF4-FFF2-40B4-BE49-F238E27FC236}">
                <a16:creationId xmlns:a16="http://schemas.microsoft.com/office/drawing/2014/main" id="{27CDB11F-3996-4954-9D63-C2CB5FE1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EBA4AC54-216B-DEC2-1E17-8C5CD323F6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0CFE23BF-1CE1-CC40-720C-17877FA095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8678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halv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2">
            <a:extLst>
              <a:ext uri="{FF2B5EF4-FFF2-40B4-BE49-F238E27FC236}">
                <a16:creationId xmlns:a16="http://schemas.microsoft.com/office/drawing/2014/main" id="{EBF67286-20BC-4ED7-89AF-4F16CB3399AB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150194" y="0"/>
            <a:ext cx="604800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FD07510-F66D-4F85-B578-7524CAAC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500400"/>
            <a:ext cx="5233470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3BA74EE-1BA3-4895-A5D2-64B1E8E7F6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96460" y="5951832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4779CC6-60C0-C179-69FB-D21689DB31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9763" y="1993899"/>
            <a:ext cx="5233470" cy="3975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2844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91C0B8D-FD03-4137-959C-C2131EBF1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18"/>
          <a:stretch/>
        </p:blipFill>
        <p:spPr>
          <a:xfrm>
            <a:off x="8234305" y="882652"/>
            <a:ext cx="3957695" cy="597916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4C6D7BA-915D-42FE-B952-FDE6EBCF961E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På denna sida får INTE bilder infogas, molnet är enda dekoren. Vill du infoga bild, använd då en annan typ av mallsida. </a:t>
            </a:r>
          </a:p>
          <a:p>
            <a:r>
              <a:rPr lang="sv-SE" sz="1400" dirty="0"/>
              <a:t>Se till att anpassa textmängden till textplatshållaren så den inte går ut över molnet för bästa läsbarhet.</a:t>
            </a:r>
          </a:p>
        </p:txBody>
      </p:sp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BB835F50-038A-C4FB-B09A-129D9CEE7E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8" name="Bildobjekt 9">
            <a:extLst>
              <a:ext uri="{FF2B5EF4-FFF2-40B4-BE49-F238E27FC236}">
                <a16:creationId xmlns:a16="http://schemas.microsoft.com/office/drawing/2014/main" id="{6DFB45F0-12B8-C0EC-78DC-19DFD390F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06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3F831D6-7135-4A24-99C1-F0DF17C94649" descr="619662A7-C6E3-493E-AB4D-8A0EB9BEFD5A@chimney">
            <a:extLst>
              <a:ext uri="{FF2B5EF4-FFF2-40B4-BE49-F238E27FC236}">
                <a16:creationId xmlns:a16="http://schemas.microsoft.com/office/drawing/2014/main" id="{446C5C2E-84C1-468B-8495-1E19C6F13A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2" y="0"/>
            <a:ext cx="12167678" cy="685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F2A74945-F6A6-4723-B1C7-CE05F816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50088F07-221B-4592-BD24-D62E4EC00BD0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På denna sida får INTE bilder infogas, molnet är enda dekoren. Vill du infoga bild, använd då en annan typ av mallsida. </a:t>
            </a:r>
          </a:p>
          <a:p>
            <a:r>
              <a:rPr lang="sv-SE" sz="1400" dirty="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45B9D934-1423-0FE8-486C-3F94A8455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47F4EBF1-E4EE-352B-712A-F91B5F6387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2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84AF43B1-71B2-46E5-8479-C58CF8859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0401" y="128816"/>
            <a:ext cx="3911600" cy="6767574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7E10A433-C73D-4180-B2D7-A447536A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FEF107E-4AC8-4982-8F56-2345429F6954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På denna sida får INTE bilder infogas, molnet är enda dekoren. Vill du infoga bild, använd då en annan typ av mallsida. </a:t>
            </a:r>
          </a:p>
          <a:p>
            <a:r>
              <a:rPr lang="sv-SE" sz="1400" dirty="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FE3454E4-EEE4-5F80-F1F8-CB323C568D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BDB4EDA6-2AEF-CD65-B61F-9F7A4275C4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37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 descr="F17F010F-174D-444B-877B-4423E8E1FE16@chimney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b="3149"/>
          <a:stretch/>
        </p:blipFill>
        <p:spPr bwMode="auto">
          <a:xfrm>
            <a:off x="0" y="-21325"/>
            <a:ext cx="12192000" cy="687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B85C3D4-67AE-425C-98E8-B09F508AB1D6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På denna sida får INTE bilder infogas, molnet är enda dekoren. Vill du infoga bild, använd då en annan typ av mallsida. </a:t>
            </a:r>
          </a:p>
          <a:p>
            <a:r>
              <a:rPr lang="sv-SE" sz="1400" dirty="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1886DEBC-39B4-25EF-19E9-1DD66DADA5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5FD83798-26A4-E162-37B1-44A69D7F8A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14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06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6B85FD2B-6409-45D6-8514-B3C5B31301BB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På denna sida får INTE bilder infogas, molnet är enda dekoren. Vill du infoga bild, använd då en annan typ av mallsida. </a:t>
            </a:r>
          </a:p>
          <a:p>
            <a:r>
              <a:rPr lang="sv-SE" sz="1400" dirty="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D5C3D162-896B-3ABE-00CF-8987952FC2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2E65B470-6738-1507-3637-A66D01B099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37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06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73FCD9B-7556-4543-A297-1EE0E14C106A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På denna sida får INTE bilder infogas, molnet är enda dekoren. Vill du infoga bild, använd då en annan typ av mallsida. </a:t>
            </a:r>
          </a:p>
          <a:p>
            <a:r>
              <a:rPr lang="sv-SE" sz="1400" dirty="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1EAD5385-0049-C886-CD51-6FF69D7F42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4CF18260-D95F-6423-A2F3-50A305E0EE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55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BA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1BA274E-400F-48D9-BE85-ACCA230B7773">
            <a:extLst>
              <a:ext uri="{FF2B5EF4-FFF2-40B4-BE49-F238E27FC236}">
                <a16:creationId xmlns:a16="http://schemas.microsoft.com/office/drawing/2014/main" id="{7325C485-7F01-48BD-BFF5-F5F2B0EA6D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06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0E48540C-BA5D-4262-A617-0AD368E2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7812766-2F89-46FE-BB86-1D640FBE0302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På denna sida får INTE bilder infogas, molnet är enda dekoren. Vill du infoga bild, använd då en annan typ av mallsida. </a:t>
            </a:r>
          </a:p>
          <a:p>
            <a:r>
              <a:rPr lang="sv-SE" sz="1400" dirty="0"/>
              <a:t>Se till att anpassa textmängden till textplatshållaren så den inte går ut över molnet för bästa läsbarhet.</a:t>
            </a:r>
          </a:p>
        </p:txBody>
      </p:sp>
      <p:sp>
        <p:nvSpPr>
          <p:cNvPr id="2" name="Platshållare för text 9">
            <a:extLst>
              <a:ext uri="{FF2B5EF4-FFF2-40B4-BE49-F238E27FC236}">
                <a16:creationId xmlns:a16="http://schemas.microsoft.com/office/drawing/2014/main" id="{EC4AD334-D2B9-9A67-5EB7-99254A32A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4" y="1808162"/>
            <a:ext cx="7764461" cy="41608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9">
            <a:extLst>
              <a:ext uri="{FF2B5EF4-FFF2-40B4-BE49-F238E27FC236}">
                <a16:creationId xmlns:a16="http://schemas.microsoft.com/office/drawing/2014/main" id="{FBD619E8-F7C3-5C30-3F42-680ECC9A91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58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98786BA4-903B-479F-9D70-DE3764B69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9650" y="666251"/>
            <a:ext cx="7372350" cy="61917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72A561D-DAC6-4902-9B6A-06B7CFA2CE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949" y="666750"/>
            <a:ext cx="4000501" cy="365125"/>
          </a:xfrm>
        </p:spPr>
        <p:txBody>
          <a:bodyPr anchor="ctr"/>
          <a:lstStyle>
            <a:lvl1pPr>
              <a:defRPr sz="2000" b="1"/>
            </a:lvl1pPr>
          </a:lstStyle>
          <a:p>
            <a:r>
              <a:rPr lang="sv-SE" dirty="0"/>
              <a:t>Förnamn Efternamn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8DE1D47-7EC0-4963-940D-4E4F709C7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6948" y="1079399"/>
            <a:ext cx="4000499" cy="43815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sv-SE" dirty="0"/>
              <a:t>Mail:</a:t>
            </a:r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4109FDD4-BABA-47BF-997B-3FFFA1E1E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6949" y="1565073"/>
            <a:ext cx="4000500" cy="43815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sv-SE" dirty="0"/>
              <a:t>Telefon:</a:t>
            </a:r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A2AFE334-1578-4E1D-9442-E0BEB7778A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6346" y="666749"/>
            <a:ext cx="1332000" cy="19800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59213FD1-3E18-4067-8D54-EF13F8E4415D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På denna sida får INTE bilder infogas utöver bilden i bildplatshållaren, molnet är enda dekoren. Vill du infoga bild, använd då en annan typ av mallsida. </a:t>
            </a:r>
          </a:p>
          <a:p>
            <a:r>
              <a:rPr lang="sv-SE" sz="1400" dirty="0"/>
              <a:t>Se till att anpassa textmängden till textplatshållaren så den inte går ut över molnet för bästa läsbarhet.</a:t>
            </a:r>
          </a:p>
        </p:txBody>
      </p:sp>
      <p:pic>
        <p:nvPicPr>
          <p:cNvPr id="6" name="Bildobjekt 9">
            <a:extLst>
              <a:ext uri="{FF2B5EF4-FFF2-40B4-BE49-F238E27FC236}">
                <a16:creationId xmlns:a16="http://schemas.microsoft.com/office/drawing/2014/main" id="{C8567263-096D-BFD5-1A0A-CF88FA33C2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47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08C93E5-7595-473E-9DBB-3799E27C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11D74C4-B564-431C-AD3B-A7E715A4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B06D967-945C-40B2-8BBB-D8CBCC565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1F4C3BD-E6E1-4D1F-B30A-8284B67E87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22949" y="2615756"/>
            <a:ext cx="5146101" cy="1626488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42E96C2D-C8F6-45AD-B0DF-DEF2ED32D6EC}"/>
              </a:ext>
            </a:extLst>
          </p:cNvPr>
          <p:cNvSpPr txBox="1"/>
          <p:nvPr userDrawn="1"/>
        </p:nvSpPr>
        <p:spPr>
          <a:xfrm>
            <a:off x="0" y="-422129"/>
            <a:ext cx="121932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För att byta färg, högerklicka på sidan, välj ”Formatera bakgrund”, välj ”Hel fyllning” och välj den färg du vill ska fylla sidan.</a:t>
            </a:r>
          </a:p>
        </p:txBody>
      </p:sp>
    </p:spTree>
    <p:extLst>
      <p:ext uri="{BB962C8B-B14F-4D97-AF65-F5344CB8AC3E}">
        <p14:creationId xmlns:p14="http://schemas.microsoft.com/office/powerpoint/2010/main" val="281324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idor efter denna sid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405A5C8-297E-E3EB-142A-5DE16BD606D2}"/>
              </a:ext>
            </a:extLst>
          </p:cNvPr>
          <p:cNvSpPr txBox="1"/>
          <p:nvPr userDrawn="1"/>
        </p:nvSpPr>
        <p:spPr>
          <a:xfrm>
            <a:off x="1676400" y="2344088"/>
            <a:ext cx="883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50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Sidor efter denna sida tillhör </a:t>
            </a:r>
            <a:br>
              <a:rPr lang="sv-SE" sz="50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sv-SE" sz="50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ej mallen. Byt till en layout som ligger innan denna sida för att hålla dig till mallen.</a:t>
            </a:r>
          </a:p>
        </p:txBody>
      </p:sp>
    </p:spTree>
    <p:extLst>
      <p:ext uri="{BB962C8B-B14F-4D97-AF65-F5344CB8AC3E}">
        <p14:creationId xmlns:p14="http://schemas.microsoft.com/office/powerpoint/2010/main" val="382494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,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61A0864-2A98-40C1-BEA0-0641453C6AF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50194" y="-2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11" name="Platshållare för bild 2">
            <a:extLst>
              <a:ext uri="{FF2B5EF4-FFF2-40B4-BE49-F238E27FC236}">
                <a16:creationId xmlns:a16="http://schemas.microsoft.com/office/drawing/2014/main" id="{EBF67286-20BC-4ED7-89AF-4F16CB3399AB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144001" y="3477610"/>
            <a:ext cx="6048000" cy="3384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 Plats för bild. Infogas via bildknappen uppe till vänster i menyn.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FD07510-F66D-4F85-B578-7524CAAC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500400"/>
            <a:ext cx="5233470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84A01CD-0C33-445B-B8F4-5027F00794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96459" y="5951833"/>
            <a:ext cx="2026674" cy="640267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A71F7B2-D404-197F-65AA-AD04AA90690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9762" y="1993900"/>
            <a:ext cx="5233470" cy="3975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15605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t rubrik, text hel bild">
    <p:bg>
      <p:bgPr>
        <a:solidFill>
          <a:srgbClr val="00A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5">
            <a:extLst>
              <a:ext uri="{FF2B5EF4-FFF2-40B4-BE49-F238E27FC236}">
                <a16:creationId xmlns:a16="http://schemas.microsoft.com/office/drawing/2014/main" id="{D34343EF-5E8C-4D2A-8505-64504A589141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431800" sx="102000" sy="102000" algn="ctr" rotWithShape="0">
              <a:schemeClr val="tx1">
                <a:alpha val="60000"/>
              </a:schemeClr>
            </a:outerShdw>
          </a:effectLst>
        </p:spPr>
        <p:txBody>
          <a:bodyPr>
            <a:normAutofit/>
          </a:bodyPr>
          <a:lstStyle>
            <a:lvl1pPr>
              <a:defRPr lang="sv-SE" sz="4200" kern="1200" dirty="0">
                <a:solidFill>
                  <a:schemeClr val="bg1"/>
                </a:solidFill>
                <a:effectLst>
                  <a:outerShdw blurRad="4445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103F37-C7EE-4C5F-B615-C0FAEDC1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20xx-xx-xx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2F32E4-C181-4548-BFAA-60025A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9C542C-138F-4799-BF0D-52903AC9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7F2A22A5-5B16-450C-BFBE-06E87CEF9C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5068" y="2710340"/>
            <a:ext cx="5795514" cy="2921358"/>
          </a:xfrm>
          <a:effectLst>
            <a:outerShdw blurRad="431800" sx="102000" sy="102000" algn="ctr" rotWithShape="0">
              <a:schemeClr val="tx1">
                <a:alpha val="60000"/>
              </a:schemeClr>
            </a:outerShdw>
          </a:effectLst>
        </p:spPr>
        <p:txBody>
          <a:bodyPr anchor="b" anchorCtr="0"/>
          <a:lstStyle>
            <a:lvl1pPr marL="180000" indent="-180000">
              <a:defRPr sz="2400">
                <a:solidFill>
                  <a:schemeClr val="bg1"/>
                </a:solidFill>
                <a:effectLst>
                  <a:outerShdw blurRad="444500" dist="50800" dir="6000000" algn="tl">
                    <a:srgbClr val="7F7F7F"/>
                  </a:outerShdw>
                </a:effectLst>
              </a:defRPr>
            </a:lvl1pPr>
            <a:lvl2pPr marL="360000">
              <a:buFont typeface="Gill Sans MT" panose="020B0502020104020203" pitchFamily="34" charset="0"/>
              <a:buChar char="­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6C36CA1-C28D-49E6-8695-1FD99CD8492F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För att infoga en bild från Nackas </a:t>
            </a:r>
            <a:r>
              <a:rPr lang="sv-SE" sz="1400" dirty="0" err="1"/>
              <a:t>bildbank</a:t>
            </a:r>
            <a:r>
              <a:rPr lang="sv-SE" sz="1400" dirty="0"/>
              <a:t>, klicka på knappen ”Bildbibliotek” i menyn. </a:t>
            </a:r>
            <a:br>
              <a:rPr lang="sv-SE" sz="1400" dirty="0"/>
            </a:br>
            <a:r>
              <a:rPr lang="sv-SE" sz="1400" dirty="0"/>
              <a:t>För att infoga en bild från fil, högerklicka på sidan, välj ”Formatera bakgrund”, ”Bild eller strukturfyllning” och infoga.</a:t>
            </a:r>
          </a:p>
        </p:txBody>
      </p:sp>
      <p:pic>
        <p:nvPicPr>
          <p:cNvPr id="2" name="Bildobjekt 9">
            <a:extLst>
              <a:ext uri="{FF2B5EF4-FFF2-40B4-BE49-F238E27FC236}">
                <a16:creationId xmlns:a16="http://schemas.microsoft.com/office/drawing/2014/main" id="{CF21BBFC-37F5-EB88-E5FF-6E954CCC2C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729" y="5956315"/>
            <a:ext cx="2012116" cy="6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45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2D70E158-29E5-9235-ACDE-7CFA09AD8A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9763" y="1808163"/>
            <a:ext cx="7764461" cy="4160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5299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7764433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AB766D0B-04FF-1257-F8C4-066A252DDA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763" y="1808163"/>
            <a:ext cx="7764461" cy="4160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1420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EF8181-DAE5-463D-B620-21E8981E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10714007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24F6394-DC65-4FD8-901C-60446539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8508B29-8050-4075-B985-55907814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91F019-F576-4BF4-8A25-29E86D5B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AB766D0B-04FF-1257-F8C4-066A252DDA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764" y="1808163"/>
            <a:ext cx="5050800" cy="4160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EDC61E10-24C0-F35B-5F54-4218C73168B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88414" y="1808163"/>
            <a:ext cx="5050800" cy="41608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3459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yra dia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iagram 3">
            <a:extLst>
              <a:ext uri="{FF2B5EF4-FFF2-40B4-BE49-F238E27FC236}">
                <a16:creationId xmlns:a16="http://schemas.microsoft.com/office/drawing/2014/main" id="{302EE346-AE42-7268-523F-618D885A9BCE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1" y="0"/>
            <a:ext cx="6048000" cy="3384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sv-SE"/>
              <a:t>Klicka på ikonen för att lägga till ett diagram</a:t>
            </a:r>
          </a:p>
        </p:txBody>
      </p:sp>
      <p:sp>
        <p:nvSpPr>
          <p:cNvPr id="6" name="Platshållare för diagram 5">
            <a:extLst>
              <a:ext uri="{FF2B5EF4-FFF2-40B4-BE49-F238E27FC236}">
                <a16:creationId xmlns:a16="http://schemas.microsoft.com/office/drawing/2014/main" id="{4F72A220-C3B8-35AF-D95F-BD0DABE972DD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151144" y="0"/>
            <a:ext cx="6048000" cy="3384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sv-SE"/>
              <a:t>Klicka på ikonen för att lägga till ett diagram</a:t>
            </a:r>
          </a:p>
        </p:txBody>
      </p:sp>
      <p:sp>
        <p:nvSpPr>
          <p:cNvPr id="9" name="Platshållare för diagram 8">
            <a:extLst>
              <a:ext uri="{FF2B5EF4-FFF2-40B4-BE49-F238E27FC236}">
                <a16:creationId xmlns:a16="http://schemas.microsoft.com/office/drawing/2014/main" id="{2ABA8CFC-6100-D7F3-FBA9-6CDD5EA2A3C7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0" y="3482371"/>
            <a:ext cx="6048000" cy="3384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sv-SE"/>
              <a:t>Klicka på ikonen för att lägga till ett diagram</a:t>
            </a:r>
          </a:p>
        </p:txBody>
      </p:sp>
      <p:sp>
        <p:nvSpPr>
          <p:cNvPr id="11" name="Platshållare för diagram 10">
            <a:extLst>
              <a:ext uri="{FF2B5EF4-FFF2-40B4-BE49-F238E27FC236}">
                <a16:creationId xmlns:a16="http://schemas.microsoft.com/office/drawing/2014/main" id="{B5476526-936D-A023-143E-83570AC6F977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151144" y="3482371"/>
            <a:ext cx="6048000" cy="3384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sv-SE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257019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51911A-369F-4D76-99B1-3BE8101EC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20xx-xx-xx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3CD0A-BB8F-468A-9FCD-995A75C71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ECA0E6-F76A-445B-AE0E-1E97629A2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F2D9F1C-5884-4F33-A8E2-8BC5F00A8688}"/>
              </a:ext>
            </a:extLst>
          </p:cNvPr>
          <p:cNvSpPr txBox="1"/>
          <p:nvPr userDrawn="1"/>
        </p:nvSpPr>
        <p:spPr>
          <a:xfrm>
            <a:off x="0" y="-639762"/>
            <a:ext cx="12193200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rtlCol="0">
            <a:spAutoFit/>
          </a:bodyPr>
          <a:lstStyle/>
          <a:p>
            <a:r>
              <a:rPr lang="sv-SE" sz="1400" dirty="0"/>
              <a:t>För att infoga en bild från Nackas </a:t>
            </a:r>
            <a:r>
              <a:rPr lang="sv-SE" sz="1400" dirty="0" err="1"/>
              <a:t>bildbank</a:t>
            </a:r>
            <a:r>
              <a:rPr lang="sv-SE" sz="1400" dirty="0"/>
              <a:t>, klicka på knappen ”Bildbibliotek” i menyn. </a:t>
            </a:r>
            <a:br>
              <a:rPr lang="sv-SE" sz="1400" dirty="0"/>
            </a:br>
            <a:r>
              <a:rPr lang="sv-SE" sz="1400" dirty="0"/>
              <a:t>För att infoga en bild från fil, högerklicka på sidan, välj ”Formatera bakgrund”, ”Bild eller strukturfyllning” och infoga.</a:t>
            </a:r>
          </a:p>
        </p:txBody>
      </p:sp>
    </p:spTree>
    <p:extLst>
      <p:ext uri="{BB962C8B-B14F-4D97-AF65-F5344CB8AC3E}">
        <p14:creationId xmlns:p14="http://schemas.microsoft.com/office/powerpoint/2010/main" val="3302029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512EBFF-0A5E-42EA-92A6-B3F7CE2A9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2" y="500067"/>
            <a:ext cx="10714007" cy="11334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sv-SE" dirty="0"/>
              <a:t>KLICKA FÖR ATT ÄNDRA 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49BA34E-B4BF-4408-8F7B-DF53C1325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793" y="1808163"/>
            <a:ext cx="10714007" cy="41476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21C3A22-1EA6-4603-B419-F7A469937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9793" y="6356350"/>
            <a:ext cx="29416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sv-SE" dirty="0"/>
              <a:t>20xx-xx-xx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64971C2-088F-43EC-A7C4-7B2DDF36B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64CD66-6F9F-486E-843C-7E61E4953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73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24DB4950-D2E7-4B1F-BC4A-EE048054108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F08A0FB-003D-4442-B66D-5B415FAC1E2F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9795729" y="5955824"/>
            <a:ext cx="2012116" cy="63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1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6" r:id="rId2"/>
    <p:sldLayoutId id="2147483689" r:id="rId3"/>
    <p:sldLayoutId id="2147483650" r:id="rId4"/>
    <p:sldLayoutId id="2147483690" r:id="rId5"/>
    <p:sldLayoutId id="2147483691" r:id="rId6"/>
    <p:sldLayoutId id="2147483699" r:id="rId7"/>
    <p:sldLayoutId id="2147483700" r:id="rId8"/>
    <p:sldLayoutId id="2147483688" r:id="rId9"/>
    <p:sldLayoutId id="2147483663" r:id="rId10"/>
    <p:sldLayoutId id="2147483657" r:id="rId11"/>
    <p:sldLayoutId id="2147483664" r:id="rId12"/>
    <p:sldLayoutId id="2147483687" r:id="rId13"/>
    <p:sldLayoutId id="2147483667" r:id="rId14"/>
    <p:sldLayoutId id="2147483681" r:id="rId15"/>
    <p:sldLayoutId id="2147483668" r:id="rId16"/>
    <p:sldLayoutId id="2147483682" r:id="rId17"/>
    <p:sldLayoutId id="2147483695" r:id="rId18"/>
    <p:sldLayoutId id="2147483696" r:id="rId19"/>
    <p:sldLayoutId id="2147483665" r:id="rId20"/>
    <p:sldLayoutId id="2147483683" r:id="rId21"/>
    <p:sldLayoutId id="2147483666" r:id="rId22"/>
    <p:sldLayoutId id="2147483684" r:id="rId23"/>
    <p:sldLayoutId id="2147483692" r:id="rId24"/>
    <p:sldLayoutId id="2147483693" r:id="rId25"/>
    <p:sldLayoutId id="2147483694" r:id="rId26"/>
    <p:sldLayoutId id="2147483676" r:id="rId27"/>
    <p:sldLayoutId id="2147483649" r:id="rId28"/>
    <p:sldLayoutId id="2147483698" r:id="rId2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500"/>
        </a:spcBef>
        <a:buFont typeface="Gill Sans MT" panose="020B0502020104020203" pitchFamily="34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500"/>
        </a:spcBef>
        <a:buFont typeface="Gill Sans MT" panose="020B0502020104020203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90000"/>
        </a:lnSpc>
        <a:spcBef>
          <a:spcPts val="500"/>
        </a:spcBef>
        <a:buFont typeface="Gill Sans MT" panose="020B0502020104020203" pitchFamily="34" charset="0"/>
        <a:buChar char="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90000"/>
        </a:lnSpc>
        <a:spcBef>
          <a:spcPts val="500"/>
        </a:spcBef>
        <a:buFont typeface="Gill Sans MT" panose="020B0502020104020203" pitchFamily="34" charset="0"/>
        <a:buChar char="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268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520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53" userDrawn="1">
          <p15:clr>
            <a:srgbClr val="F26B43"/>
          </p15:clr>
        </p15:guide>
        <p15:guide id="2" pos="7439" userDrawn="1">
          <p15:clr>
            <a:srgbClr val="F26B43"/>
          </p15:clr>
        </p15:guide>
        <p15:guide id="3" orient="horz" pos="4087" userDrawn="1">
          <p15:clr>
            <a:srgbClr val="F26B43"/>
          </p15:clr>
        </p15:guide>
        <p15:guide id="4" orient="horz" pos="1139" userDrawn="1">
          <p15:clr>
            <a:srgbClr val="F26B43"/>
          </p15:clr>
        </p15:guide>
        <p15:guide id="5" orient="horz" pos="314" userDrawn="1">
          <p15:clr>
            <a:srgbClr val="F26B43"/>
          </p15:clr>
        </p15:guide>
        <p15:guide id="6" orient="horz" pos="3811" userDrawn="1">
          <p15:clr>
            <a:srgbClr val="F26B43"/>
          </p15:clr>
        </p15:guide>
        <p15:guide id="7" orient="horz" pos="3748" userDrawn="1">
          <p15:clr>
            <a:srgbClr val="F26B43"/>
          </p15:clr>
        </p15:guide>
        <p15:guide id="8" pos="6171" userDrawn="1">
          <p15:clr>
            <a:srgbClr val="F26B43"/>
          </p15:clr>
        </p15:guide>
        <p15:guide id="9" pos="4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>
            <a:extLst>
              <a:ext uri="{FF2B5EF4-FFF2-40B4-BE49-F238E27FC236}">
                <a16:creationId xmlns:a16="http://schemas.microsoft.com/office/drawing/2014/main" id="{15D97D41-3B02-DCBA-4B57-679A6D5A4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Golfmästerskapet i golf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41E2132-9B48-3E81-7F86-629431A11F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/>
              <a:t>Genom personalföreningen Corpus 11 september 2024 klockan 13:00</a:t>
            </a:r>
          </a:p>
        </p:txBody>
      </p:sp>
    </p:spTree>
    <p:extLst>
      <p:ext uri="{BB962C8B-B14F-4D97-AF65-F5344CB8AC3E}">
        <p14:creationId xmlns:p14="http://schemas.microsoft.com/office/powerpoint/2010/main" val="2503539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 descr="En bild som visar utomhus, gräs, person, fotbeklädnader&#10;&#10;Automatiskt genererad beskrivning">
            <a:extLst>
              <a:ext uri="{FF2B5EF4-FFF2-40B4-BE49-F238E27FC236}">
                <a16:creationId xmlns:a16="http://schemas.microsoft.com/office/drawing/2014/main" id="{7A51E835-518E-B398-4EE9-9F1AFF334D89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r="7480"/>
          <a:stretch>
            <a:fillRect/>
          </a:stretch>
        </p:blipFill>
        <p:spPr>
          <a:xfrm rot="5400000">
            <a:off x="5745163" y="404813"/>
            <a:ext cx="6858000" cy="6048375"/>
          </a:xfr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A78CC66-1F81-78D1-AA29-A87841537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Stort tack!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45AE433-EDF4-99BA-DA6A-16A8F2D3CA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C939F24-A05A-3BB9-CAB1-8B455CBB1B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9793" y="1441449"/>
            <a:ext cx="5233470" cy="4454649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Helt otroligt vilken bra uppslutning vi fick trots spöregn och blåst. Detta tack var er 14 spelare som inte vek ned er och stannade hemma.</a:t>
            </a:r>
          </a:p>
          <a:p>
            <a:pPr marL="0" indent="0">
              <a:buNone/>
            </a:pPr>
            <a:r>
              <a:rPr lang="sv-SE" dirty="0"/>
              <a:t>Stor eloge till er och vi som planerat mästerskapet uppskattade detta jättemycket.</a:t>
            </a:r>
          </a:p>
          <a:p>
            <a:pPr marL="0" indent="0">
              <a:buNone/>
            </a:pPr>
            <a:r>
              <a:rPr lang="sv-SE" dirty="0"/>
              <a:t>Så kul att spridningen bland oss deltagare var stor i kommunen, allt från Idrottslärare, Pedagoger, samhällsplanerare, Nacka Vatten och Avfall, Lantmäteriet, och Trafikenheten för att nämna några.</a:t>
            </a:r>
          </a:p>
          <a:p>
            <a:pPr marL="0" indent="0">
              <a:buNone/>
            </a:pPr>
            <a:r>
              <a:rPr lang="sv-SE" dirty="0"/>
              <a:t>Bäst av allt var att få träffa er och att ni bidrog till att göra årets regndag till ett nöje på banan..</a:t>
            </a:r>
            <a:br>
              <a:rPr lang="sv-SE" dirty="0"/>
            </a:br>
            <a:endParaRPr lang="sv-SE" dirty="0"/>
          </a:p>
          <a:p>
            <a:pPr marL="0" indent="0">
              <a:buNone/>
            </a:pPr>
            <a:r>
              <a:rPr lang="sv-SE" dirty="0"/>
              <a:t>Stort tack till Charlotte som var med och tog foto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611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FC3FD79-2727-7777-30B8-CFE2F46F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500067"/>
            <a:ext cx="4205340" cy="3240660"/>
          </a:xfrm>
        </p:spPr>
        <p:txBody>
          <a:bodyPr>
            <a:normAutofit/>
          </a:bodyPr>
          <a:lstStyle/>
          <a:p>
            <a:r>
              <a:rPr lang="sv-SE" sz="3200" dirty="0"/>
              <a:t>Grattis till årets mästare i golf 2024! </a:t>
            </a:r>
            <a:br>
              <a:rPr lang="sv-SE" sz="3200" dirty="0"/>
            </a:br>
            <a:br>
              <a:rPr lang="sv-SE" sz="3200" dirty="0"/>
            </a:br>
            <a:r>
              <a:rPr lang="sv-SE" dirty="0"/>
              <a:t>Fredrik </a:t>
            </a:r>
            <a:r>
              <a:rPr lang="sv-SE" dirty="0" err="1"/>
              <a:t>axelsson</a:t>
            </a:r>
            <a:endParaRPr lang="sv-SE" dirty="0"/>
          </a:p>
        </p:txBody>
      </p:sp>
      <p:pic>
        <p:nvPicPr>
          <p:cNvPr id="3" name="Bildobjekt 2" descr="En bild som visar klädsel, person, växt, Människoansikte&#10;&#10;Automatiskt genererad beskrivning">
            <a:extLst>
              <a:ext uri="{FF2B5EF4-FFF2-40B4-BE49-F238E27FC236}">
                <a16:creationId xmlns:a16="http://schemas.microsoft.com/office/drawing/2014/main" id="{9426D1A8-ED09-77E8-68D8-3EBFEF865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8918" y="1262315"/>
            <a:ext cx="6097979" cy="457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57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FC3FD79-2727-7777-30B8-CFE2F46F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4" y="500066"/>
            <a:ext cx="3285002" cy="3121907"/>
          </a:xfrm>
        </p:spPr>
        <p:txBody>
          <a:bodyPr>
            <a:normAutofit/>
          </a:bodyPr>
          <a:lstStyle/>
          <a:p>
            <a:r>
              <a:rPr lang="sv-SE" sz="3200" dirty="0"/>
              <a:t>Grattis till årets 2:a pris 2024</a:t>
            </a:r>
            <a:br>
              <a:rPr lang="sv-SE" sz="3200" dirty="0"/>
            </a:br>
            <a:br>
              <a:rPr lang="sv-SE" sz="3200" dirty="0"/>
            </a:br>
            <a:r>
              <a:rPr lang="sv-SE" dirty="0"/>
              <a:t>Maths </a:t>
            </a:r>
            <a:r>
              <a:rPr lang="sv-SE" dirty="0" err="1"/>
              <a:t>lundin</a:t>
            </a:r>
            <a:endParaRPr lang="sv-SE" dirty="0"/>
          </a:p>
        </p:txBody>
      </p:sp>
      <p:pic>
        <p:nvPicPr>
          <p:cNvPr id="5" name="Bildobjekt 4" descr="En bild som visar person, klädsel, ur, person&#10;&#10;Automatiskt genererad beskrivning">
            <a:extLst>
              <a:ext uri="{FF2B5EF4-FFF2-40B4-BE49-F238E27FC236}">
                <a16:creationId xmlns:a16="http://schemas.microsoft.com/office/drawing/2014/main" id="{DDC76606-FBF3-8998-A883-A4E8CF6E0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068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93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FC3FD79-2727-7777-30B8-CFE2F46F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4" y="500066"/>
            <a:ext cx="3285002" cy="3121907"/>
          </a:xfrm>
        </p:spPr>
        <p:txBody>
          <a:bodyPr>
            <a:normAutofit/>
          </a:bodyPr>
          <a:lstStyle/>
          <a:p>
            <a:r>
              <a:rPr lang="sv-SE" sz="3200" dirty="0"/>
              <a:t>Grattis till årets 3:e pris 2024</a:t>
            </a:r>
            <a:br>
              <a:rPr lang="sv-SE" sz="3200" dirty="0"/>
            </a:br>
            <a:br>
              <a:rPr lang="sv-SE" sz="3200" dirty="0"/>
            </a:br>
            <a:r>
              <a:rPr lang="sv-SE" dirty="0" err="1"/>
              <a:t>Robbin</a:t>
            </a:r>
            <a:r>
              <a:rPr lang="sv-SE" dirty="0"/>
              <a:t> </a:t>
            </a:r>
            <a:r>
              <a:rPr lang="sv-SE" dirty="0" err="1"/>
              <a:t>haddadi</a:t>
            </a:r>
            <a:endParaRPr lang="sv-SE" dirty="0"/>
          </a:p>
        </p:txBody>
      </p:sp>
      <p:pic>
        <p:nvPicPr>
          <p:cNvPr id="3" name="Bildobjekt 2" descr="En bild som visar person, klädsel, leende, Människoansikte&#10;&#10;Automatiskt genererad beskrivning">
            <a:extLst>
              <a:ext uri="{FF2B5EF4-FFF2-40B4-BE49-F238E27FC236}">
                <a16:creationId xmlns:a16="http://schemas.microsoft.com/office/drawing/2014/main" id="{CD77F7D8-32EC-6F1D-EBB9-36776BA00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77" y="0"/>
            <a:ext cx="3604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70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 descr="En bild som visar utomhus, gräs, person, fotbeklädnader&#10;&#10;Automatiskt genererad beskrivning">
            <a:extLst>
              <a:ext uri="{FF2B5EF4-FFF2-40B4-BE49-F238E27FC236}">
                <a16:creationId xmlns:a16="http://schemas.microsoft.com/office/drawing/2014/main" id="{7A51E835-518E-B398-4EE9-9F1AFF334D89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r="7480"/>
          <a:stretch>
            <a:fillRect/>
          </a:stretch>
        </p:blipFill>
        <p:spPr>
          <a:xfrm rot="5400000">
            <a:off x="5745163" y="404813"/>
            <a:ext cx="6858000" cy="6048375"/>
          </a:xfr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A78CC66-1F81-78D1-AA29-A87841537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500400"/>
            <a:ext cx="5606628" cy="1191834"/>
          </a:xfrm>
        </p:spPr>
        <p:txBody>
          <a:bodyPr>
            <a:normAutofit fontScale="90000"/>
          </a:bodyPr>
          <a:lstStyle/>
          <a:p>
            <a:r>
              <a:rPr lang="sv-SE" dirty="0"/>
              <a:t>Presentation av slutresultatet netto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45AE433-EDF4-99BA-DA6A-16A8F2D3CA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C939F24-A05A-3BB9-CAB1-8B455CBB1B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9793" y="2130219"/>
            <a:ext cx="5233470" cy="3975100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Fredrik Axelsson		68 slag</a:t>
            </a:r>
            <a:br>
              <a:rPr lang="sv-SE" dirty="0"/>
            </a:br>
            <a:r>
              <a:rPr lang="sv-SE" dirty="0"/>
              <a:t>Mats Lundin		73</a:t>
            </a:r>
            <a:br>
              <a:rPr lang="sv-SE" dirty="0"/>
            </a:br>
            <a:r>
              <a:rPr lang="sv-SE" dirty="0" err="1"/>
              <a:t>Robbin</a:t>
            </a:r>
            <a:r>
              <a:rPr lang="sv-SE" dirty="0"/>
              <a:t> Haddadi		75</a:t>
            </a:r>
            <a:br>
              <a:rPr lang="sv-SE" dirty="0"/>
            </a:br>
            <a:r>
              <a:rPr lang="sv-SE" dirty="0"/>
              <a:t>Christofer Andersson	76</a:t>
            </a:r>
            <a:br>
              <a:rPr lang="sv-SE" dirty="0"/>
            </a:br>
            <a:r>
              <a:rPr lang="sv-SE" dirty="0"/>
              <a:t>Oskar Niemi		77</a:t>
            </a:r>
            <a:br>
              <a:rPr lang="sv-SE" dirty="0"/>
            </a:br>
            <a:r>
              <a:rPr lang="sv-SE" dirty="0"/>
              <a:t>Anders Johansson	77</a:t>
            </a:r>
            <a:br>
              <a:rPr lang="sv-SE" dirty="0"/>
            </a:br>
            <a:r>
              <a:rPr lang="sv-SE" dirty="0"/>
              <a:t>Fredrik Nordin		77</a:t>
            </a:r>
            <a:br>
              <a:rPr lang="sv-SE" dirty="0"/>
            </a:br>
            <a:r>
              <a:rPr lang="sv-SE" dirty="0"/>
              <a:t>Jonas Jansson		78</a:t>
            </a:r>
            <a:br>
              <a:rPr lang="sv-SE" dirty="0"/>
            </a:br>
            <a:r>
              <a:rPr lang="sv-SE" dirty="0"/>
              <a:t>Benny Waldenstam	79</a:t>
            </a:r>
            <a:br>
              <a:rPr lang="sv-SE" dirty="0"/>
            </a:br>
            <a:r>
              <a:rPr lang="sv-SE" dirty="0"/>
              <a:t>Harald Liljedal		81</a:t>
            </a:r>
            <a:br>
              <a:rPr lang="sv-SE" dirty="0"/>
            </a:br>
            <a:r>
              <a:rPr lang="sv-SE" dirty="0"/>
              <a:t>Erik Håkansson		83</a:t>
            </a:r>
            <a:br>
              <a:rPr lang="sv-SE" dirty="0"/>
            </a:br>
            <a:r>
              <a:rPr lang="sv-SE" dirty="0"/>
              <a:t>Oscar Haeffner		90</a:t>
            </a:r>
            <a:br>
              <a:rPr lang="sv-SE" dirty="0"/>
            </a:br>
            <a:r>
              <a:rPr lang="sv-SE" dirty="0"/>
              <a:t>Olivia Hallberg		90</a:t>
            </a:r>
            <a:br>
              <a:rPr lang="sv-SE" dirty="0"/>
            </a:br>
            <a:r>
              <a:rPr lang="sv-SE" dirty="0" err="1"/>
              <a:t>Robbin</a:t>
            </a:r>
            <a:r>
              <a:rPr lang="sv-SE" dirty="0"/>
              <a:t> Nordlund		97</a:t>
            </a:r>
            <a:br>
              <a:rPr lang="sv-SE" dirty="0"/>
            </a:b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427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78CC66-1F81-78D1-AA29-A87841537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3" y="500400"/>
            <a:ext cx="3356254" cy="1821226"/>
          </a:xfrm>
        </p:spPr>
        <p:txBody>
          <a:bodyPr>
            <a:normAutofit/>
          </a:bodyPr>
          <a:lstStyle/>
          <a:p>
            <a:r>
              <a:rPr lang="sv-SE" dirty="0"/>
              <a:t>Blandade bilder från regndagen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45AE433-EDF4-99BA-DA6A-16A8F2D3CA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1" name="Platshållare för bild 10" descr="En bild som visar utomhus, hjul, gräs, person&#10;&#10;Automatiskt genererad beskrivning">
            <a:extLst>
              <a:ext uri="{FF2B5EF4-FFF2-40B4-BE49-F238E27FC236}">
                <a16:creationId xmlns:a16="http://schemas.microsoft.com/office/drawing/2014/main" id="{C5018C58-052B-C0FD-6D23-C611B9E8E0E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r="7480"/>
          <a:stretch>
            <a:fillRect/>
          </a:stretch>
        </p:blipFill>
        <p:spPr>
          <a:xfrm rot="5400000">
            <a:off x="5745163" y="404813"/>
            <a:ext cx="6858000" cy="6048375"/>
          </a:xfrm>
        </p:spPr>
      </p:pic>
      <p:pic>
        <p:nvPicPr>
          <p:cNvPr id="15" name="Bildobjekt 14" descr="En bild som visar utomhus, gräs, däck, hjul&#10;&#10;Automatiskt genererad beskrivning">
            <a:extLst>
              <a:ext uri="{FF2B5EF4-FFF2-40B4-BE49-F238E27FC236}">
                <a16:creationId xmlns:a16="http://schemas.microsoft.com/office/drawing/2014/main" id="{CE31E56F-3C6D-4EFA-636C-682D008C8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01" y="2569351"/>
            <a:ext cx="1981797" cy="1486348"/>
          </a:xfrm>
          <a:prstGeom prst="rect">
            <a:avLst/>
          </a:prstGeom>
        </p:spPr>
      </p:pic>
      <p:pic>
        <p:nvPicPr>
          <p:cNvPr id="13" name="Bildobjekt 12" descr="En bild som visar utomhus, gräs, person, klädsel&#10;&#10;Automatiskt genererad beskrivning">
            <a:extLst>
              <a:ext uri="{FF2B5EF4-FFF2-40B4-BE49-F238E27FC236}">
                <a16:creationId xmlns:a16="http://schemas.microsoft.com/office/drawing/2014/main" id="{30206537-7703-D6CE-14EE-0D28D13F1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0728" y="504543"/>
            <a:ext cx="1750055" cy="1312541"/>
          </a:xfrm>
          <a:prstGeom prst="rect">
            <a:avLst/>
          </a:prstGeom>
        </p:spPr>
      </p:pic>
      <p:pic>
        <p:nvPicPr>
          <p:cNvPr id="21" name="Bildobjekt 20" descr="En bild som visar sport, idrott, gräs, golf&#10;&#10;Automatiskt genererad beskrivning">
            <a:extLst>
              <a:ext uri="{FF2B5EF4-FFF2-40B4-BE49-F238E27FC236}">
                <a16:creationId xmlns:a16="http://schemas.microsoft.com/office/drawing/2014/main" id="{8F54DD5B-1AE1-FC10-D1BA-888667969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3946" y="2491303"/>
            <a:ext cx="1357416" cy="1018062"/>
          </a:xfrm>
          <a:prstGeom prst="rect">
            <a:avLst/>
          </a:prstGeom>
        </p:spPr>
      </p:pic>
      <p:pic>
        <p:nvPicPr>
          <p:cNvPr id="23" name="Bildobjekt 22" descr="En bild som visar gräs, utomhus, golf, person&#10;&#10;Automatiskt genererad beskrivning">
            <a:extLst>
              <a:ext uri="{FF2B5EF4-FFF2-40B4-BE49-F238E27FC236}">
                <a16:creationId xmlns:a16="http://schemas.microsoft.com/office/drawing/2014/main" id="{830CDFED-24EC-BE41-ECA0-FC110B8C9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095" y="4632008"/>
            <a:ext cx="2315359" cy="1736519"/>
          </a:xfrm>
          <a:prstGeom prst="rect">
            <a:avLst/>
          </a:prstGeom>
        </p:spPr>
      </p:pic>
      <p:pic>
        <p:nvPicPr>
          <p:cNvPr id="25" name="Bildobjekt 24" descr="En bild som visar sport, idrott, golf, gräs&#10;&#10;Automatiskt genererad beskrivning">
            <a:extLst>
              <a:ext uri="{FF2B5EF4-FFF2-40B4-BE49-F238E27FC236}">
                <a16:creationId xmlns:a16="http://schemas.microsoft.com/office/drawing/2014/main" id="{E43C5FC3-871B-E8AD-C8F7-EF4F755819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3787" y="3954485"/>
            <a:ext cx="1520042" cy="1140031"/>
          </a:xfrm>
          <a:prstGeom prst="rect">
            <a:avLst/>
          </a:prstGeom>
        </p:spPr>
      </p:pic>
      <p:pic>
        <p:nvPicPr>
          <p:cNvPr id="27" name="Bildobjekt 26" descr="En bild som visar utomhus, gräs, himmel, växt&#10;&#10;Automatiskt genererad beskrivning">
            <a:extLst>
              <a:ext uri="{FF2B5EF4-FFF2-40B4-BE49-F238E27FC236}">
                <a16:creationId xmlns:a16="http://schemas.microsoft.com/office/drawing/2014/main" id="{0E6714BB-7FAC-F46B-34D2-B8424AE502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92" y="5373927"/>
            <a:ext cx="1712026" cy="1284020"/>
          </a:xfrm>
          <a:prstGeom prst="rect">
            <a:avLst/>
          </a:prstGeom>
        </p:spPr>
      </p:pic>
      <p:pic>
        <p:nvPicPr>
          <p:cNvPr id="29" name="Bildobjekt 28" descr="En bild som visar utomhus, gräs, träd, sjö&#10;&#10;Automatiskt genererad beskrivning">
            <a:extLst>
              <a:ext uri="{FF2B5EF4-FFF2-40B4-BE49-F238E27FC236}">
                <a16:creationId xmlns:a16="http://schemas.microsoft.com/office/drawing/2014/main" id="{FA50FF49-8F99-4601-4226-10EC854C39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6268" y="2490166"/>
            <a:ext cx="1348317" cy="1011238"/>
          </a:xfrm>
          <a:prstGeom prst="rect">
            <a:avLst/>
          </a:prstGeom>
        </p:spPr>
      </p:pic>
      <p:pic>
        <p:nvPicPr>
          <p:cNvPr id="31" name="Bildobjekt 30" descr="En bild som visar person, klädsel, gräs, person&#10;&#10;Automatiskt genererad beskrivning">
            <a:extLst>
              <a:ext uri="{FF2B5EF4-FFF2-40B4-BE49-F238E27FC236}">
                <a16:creationId xmlns:a16="http://schemas.microsoft.com/office/drawing/2014/main" id="{A126C465-3271-E41E-8331-1882EB784F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5184" y="2650424"/>
            <a:ext cx="2630384" cy="1972788"/>
          </a:xfrm>
          <a:prstGeom prst="rect">
            <a:avLst/>
          </a:prstGeom>
        </p:spPr>
      </p:pic>
      <p:pic>
        <p:nvPicPr>
          <p:cNvPr id="33" name="Bildobjekt 32" descr="En bild som visar gräs, utomhus, sport, idrott&#10;&#10;Automatiskt genererad beskrivning">
            <a:extLst>
              <a:ext uri="{FF2B5EF4-FFF2-40B4-BE49-F238E27FC236}">
                <a16:creationId xmlns:a16="http://schemas.microsoft.com/office/drawing/2014/main" id="{32D5EC8C-8A25-EA99-5F93-698E0C0C45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51" y="5032942"/>
            <a:ext cx="2166673" cy="162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73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610111"/>
      </p:ext>
    </p:extLst>
  </p:cSld>
  <p:clrMapOvr>
    <a:masterClrMapping/>
  </p:clrMapOvr>
</p:sld>
</file>

<file path=ppt/theme/theme1.xml><?xml version="1.0" encoding="utf-8"?>
<a:theme xmlns:a="http://schemas.openxmlformats.org/drawingml/2006/main" name="Nacka kommun december 2023">
  <a:themeElements>
    <a:clrScheme name="Nacka Kommun_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6D6"/>
      </a:accent1>
      <a:accent2>
        <a:srgbClr val="96B400"/>
      </a:accent2>
      <a:accent3>
        <a:srgbClr val="8C5AA0"/>
      </a:accent3>
      <a:accent4>
        <a:srgbClr val="CD0019"/>
      </a:accent4>
      <a:accent5>
        <a:srgbClr val="EB6400"/>
      </a:accent5>
      <a:accent6>
        <a:srgbClr val="FFCD00"/>
      </a:accent6>
      <a:hlink>
        <a:srgbClr val="0563C1"/>
      </a:hlink>
      <a:folHlink>
        <a:srgbClr val="954F72"/>
      </a:folHlink>
    </a:clrScheme>
    <a:fontScheme name="Nacka_Font_2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rundmall Nacka kommun.potx" id="{88202DA0-AFD5-44A7-B2EF-F03DEC54083C}" vid="{91F41270-B164-4F9A-A367-01CC0B5E08F2}"/>
    </a:ext>
  </a:extLst>
</a:theme>
</file>

<file path=ppt/theme/theme2.xml><?xml version="1.0" encoding="utf-8"?>
<a:theme xmlns:a="http://schemas.openxmlformats.org/drawingml/2006/main" name="Office-tema">
  <a:themeElements>
    <a:clrScheme name="Nacka Kommun_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6D6"/>
      </a:accent1>
      <a:accent2>
        <a:srgbClr val="96B400"/>
      </a:accent2>
      <a:accent3>
        <a:srgbClr val="8C5AA0"/>
      </a:accent3>
      <a:accent4>
        <a:srgbClr val="CD0019"/>
      </a:accent4>
      <a:accent5>
        <a:srgbClr val="EB6400"/>
      </a:accent5>
      <a:accent6>
        <a:srgbClr val="FFCD00"/>
      </a:accent6>
      <a:hlink>
        <a:srgbClr val="0563C1"/>
      </a:hlink>
      <a:folHlink>
        <a:srgbClr val="954F72"/>
      </a:folHlink>
    </a:clrScheme>
    <a:fontScheme name="Nacka_Font_2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Nacka Kommun_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6D6"/>
      </a:accent1>
      <a:accent2>
        <a:srgbClr val="96B400"/>
      </a:accent2>
      <a:accent3>
        <a:srgbClr val="8C5AA0"/>
      </a:accent3>
      <a:accent4>
        <a:srgbClr val="CD0019"/>
      </a:accent4>
      <a:accent5>
        <a:srgbClr val="EB6400"/>
      </a:accent5>
      <a:accent6>
        <a:srgbClr val="FFCD00"/>
      </a:accent6>
      <a:hlink>
        <a:srgbClr val="0563C1"/>
      </a:hlink>
      <a:folHlink>
        <a:srgbClr val="954F72"/>
      </a:folHlink>
    </a:clrScheme>
    <a:fontScheme name="Nacka_Font_2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7e6dbe-1e24-49d7-b826-6f98aca874cb">
      <Terms xmlns="http://schemas.microsoft.com/office/infopath/2007/PartnerControls"/>
    </lcf76f155ced4ddcb4097134ff3c332f>
    <TaxCatchAll xmlns="8c01faee-b181-4d39-bc81-675358896f6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D4D1A4ED37D4C438CF338EC6F9B1881" ma:contentTypeVersion="19" ma:contentTypeDescription="Skapa ett nytt dokument." ma:contentTypeScope="" ma:versionID="f926fa8c8a666c3a075872aac990c910">
  <xsd:schema xmlns:xsd="http://www.w3.org/2001/XMLSchema" xmlns:xs="http://www.w3.org/2001/XMLSchema" xmlns:p="http://schemas.microsoft.com/office/2006/metadata/properties" xmlns:ns2="597e6dbe-1e24-49d7-b826-6f98aca874cb" xmlns:ns3="8c01faee-b181-4d39-bc81-675358896f63" targetNamespace="http://schemas.microsoft.com/office/2006/metadata/properties" ma:root="true" ma:fieldsID="04b0e614d413706506810ef2cce6a61f" ns2:_="" ns3:_="">
    <xsd:import namespace="597e6dbe-1e24-49d7-b826-6f98aca874cb"/>
    <xsd:import namespace="8c01faee-b181-4d39-bc81-675358896f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SearchPropertie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e6dbe-1e24-49d7-b826-6f98aca874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dmarkeringar" ma:readOnly="false" ma:fieldId="{5cf76f15-5ced-4ddc-b409-7134ff3c332f}" ma:taxonomyMulti="true" ma:sspId="1cf1a017-191b-44d6-9726-ee633839f0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01faee-b181-4d39-bc81-675358896f6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8eeabaa-4c77-4397-b2b8-8ed1915557fd}" ma:internalName="TaxCatchAll" ma:showField="CatchAllData" ma:web="8c01faee-b181-4d39-bc81-675358896f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75C123-D2E5-4A79-8B9C-17E11C31C75E}">
  <ds:schemaRefs>
    <ds:schemaRef ds:uri="http://schemas.microsoft.com/office/2006/metadata/properties"/>
    <ds:schemaRef ds:uri="http://schemas.microsoft.com/office/infopath/2007/PartnerControls"/>
    <ds:schemaRef ds:uri="10c3a147-0d64-46aa-a281-dc97358e8373"/>
    <ds:schemaRef ds:uri="d7532cd0-e888-47d6-8f58-db0210f25002"/>
  </ds:schemaRefs>
</ds:datastoreItem>
</file>

<file path=customXml/itemProps2.xml><?xml version="1.0" encoding="utf-8"?>
<ds:datastoreItem xmlns:ds="http://schemas.openxmlformats.org/officeDocument/2006/customXml" ds:itemID="{B4A80FD1-DEC9-4658-AE0A-33E9AB38BC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A23215-5540-4EF9-A8A7-2BF9AF48DF6E}"/>
</file>

<file path=docProps/app.xml><?xml version="1.0" encoding="utf-8"?>
<Properties xmlns="http://schemas.openxmlformats.org/officeDocument/2006/extended-properties" xmlns:vt="http://schemas.openxmlformats.org/officeDocument/2006/docPropsVTypes">
  <Template>Grundmall Nacka kommun</Template>
  <TotalTime>114</TotalTime>
  <Words>256</Words>
  <Application>Microsoft Office PowerPoint</Application>
  <PresentationFormat>Bredbild</PresentationFormat>
  <Paragraphs>22</Paragraphs>
  <Slides>8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1" baseType="lpstr">
      <vt:lpstr>Arial</vt:lpstr>
      <vt:lpstr>Gill Sans MT</vt:lpstr>
      <vt:lpstr>Nacka kommun december 2023</vt:lpstr>
      <vt:lpstr>Golfmästerskapet i golf</vt:lpstr>
      <vt:lpstr>Stort tack!</vt:lpstr>
      <vt:lpstr>Grattis till årets mästare i golf 2024!   Fredrik axelsson</vt:lpstr>
      <vt:lpstr>Grattis till årets 2:a pris 2024  Maths lundin</vt:lpstr>
      <vt:lpstr>Grattis till årets 3:e pris 2024  Robbin haddadi</vt:lpstr>
      <vt:lpstr>Presentation av slutresultatet netto</vt:lpstr>
      <vt:lpstr>Blandade bilder från regndagen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Lak Coh</dc:creator>
  <cp:lastModifiedBy>Lak Coh</cp:lastModifiedBy>
  <cp:revision>5</cp:revision>
  <cp:lastPrinted>2018-03-09T14:29:17Z</cp:lastPrinted>
  <dcterms:created xsi:type="dcterms:W3CDTF">2024-09-13T10:15:21Z</dcterms:created>
  <dcterms:modified xsi:type="dcterms:W3CDTF">2024-09-13T14:57:03Z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0x0101005D4D1A4ED37D4C438CF338EC6F9B1881</vt:lpwstr>
  </property>
  <property fmtid="{D5CDD505-2E9C-101B-9397-08002B2CF9AE}" pid="3" name="Order">
    <vt:r8>1245200</vt:r8>
  </property>
  <property fmtid="{D5CDD505-2E9C-101B-9397-08002B2CF9AE}" pid="4" name="MediaServiceImageTags">
    <vt:lpwstr/>
  </property>
</Properties>
</file>